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0B8-2480-4F20-B014-5ED964BA2B55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C6B0-1743-4691-9E9D-6803B6A73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21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0B8-2480-4F20-B014-5ED964BA2B55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C6B0-1743-4691-9E9D-6803B6A73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0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0B8-2480-4F20-B014-5ED964BA2B55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C6B0-1743-4691-9E9D-6803B6A73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65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0B8-2480-4F20-B014-5ED964BA2B55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C6B0-1743-4691-9E9D-6803B6A73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2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0B8-2480-4F20-B014-5ED964BA2B55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C6B0-1743-4691-9E9D-6803B6A73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77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0B8-2480-4F20-B014-5ED964BA2B55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C6B0-1743-4691-9E9D-6803B6A73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88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0B8-2480-4F20-B014-5ED964BA2B55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C6B0-1743-4691-9E9D-6803B6A73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38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0B8-2480-4F20-B014-5ED964BA2B55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C6B0-1743-4691-9E9D-6803B6A73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85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0B8-2480-4F20-B014-5ED964BA2B55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C6B0-1743-4691-9E9D-6803B6A73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15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0B8-2480-4F20-B014-5ED964BA2B55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C6B0-1743-4691-9E9D-6803B6A73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83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0B8-2480-4F20-B014-5ED964BA2B55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C6B0-1743-4691-9E9D-6803B6A73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39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950B8-2480-4F20-B014-5ED964BA2B55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C6B0-1743-4691-9E9D-6803B6A73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90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df.lv/klima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57250"/>
            <a:ext cx="3636615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480" t="9074" r="1562" b="4259"/>
          <a:stretch/>
        </p:blipFill>
        <p:spPr>
          <a:xfrm>
            <a:off x="5160616" y="1378746"/>
            <a:ext cx="5521171" cy="28646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32105" y="4653137"/>
            <a:ext cx="2721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http://www.pdf.lv/klimats</a:t>
            </a:r>
            <a:r>
              <a:rPr lang="en-GB" dirty="0">
                <a:hlinkClick r:id="rId4"/>
              </a:rPr>
              <a:t>/</a:t>
            </a:r>
            <a:endParaRPr lang="lv-LV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36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Dagnis Dubrovskis</dc:creator>
  <cp:lastModifiedBy>Dagnis Dubrovskis</cp:lastModifiedBy>
  <cp:revision>1</cp:revision>
  <dcterms:created xsi:type="dcterms:W3CDTF">2020-02-18T07:05:11Z</dcterms:created>
  <dcterms:modified xsi:type="dcterms:W3CDTF">2020-02-18T07:05:28Z</dcterms:modified>
</cp:coreProperties>
</file>