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2"/>
  </p:notesMasterIdLst>
  <p:sldIdLst>
    <p:sldId id="256" r:id="rId2"/>
    <p:sldId id="257" r:id="rId3"/>
    <p:sldId id="276" r:id="rId4"/>
    <p:sldId id="258" r:id="rId5"/>
    <p:sldId id="263" r:id="rId6"/>
    <p:sldId id="279" r:id="rId7"/>
    <p:sldId id="278" r:id="rId8"/>
    <p:sldId id="264" r:id="rId9"/>
    <p:sldId id="265" r:id="rId10"/>
    <p:sldId id="266" r:id="rId11"/>
    <p:sldId id="267" r:id="rId12"/>
    <p:sldId id="268" r:id="rId13"/>
    <p:sldId id="269" r:id="rId14"/>
    <p:sldId id="270" r:id="rId15"/>
    <p:sldId id="271" r:id="rId16"/>
    <p:sldId id="275" r:id="rId17"/>
    <p:sldId id="277" r:id="rId18"/>
    <p:sldId id="273" r:id="rId19"/>
    <p:sldId id="274" r:id="rId20"/>
    <p:sldId id="272" r:id="rId21"/>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n-lt"/>
        <a:ea typeface="+mn-ea"/>
        <a:cs typeface="+mn-cs"/>
        <a:sym typeface="Arial"/>
      </a:defRPr>
    </a:lvl1pPr>
    <a:lvl2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n-lt"/>
        <a:ea typeface="+mn-ea"/>
        <a:cs typeface="+mn-cs"/>
        <a:sym typeface="Arial"/>
      </a:defRPr>
    </a:lvl2pPr>
    <a:lvl3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n-lt"/>
        <a:ea typeface="+mn-ea"/>
        <a:cs typeface="+mn-cs"/>
        <a:sym typeface="Arial"/>
      </a:defRPr>
    </a:lvl3pPr>
    <a:lvl4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n-lt"/>
        <a:ea typeface="+mn-ea"/>
        <a:cs typeface="+mn-cs"/>
        <a:sym typeface="Arial"/>
      </a:defRPr>
    </a:lvl4pPr>
    <a:lvl5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n-lt"/>
        <a:ea typeface="+mn-ea"/>
        <a:cs typeface="+mn-cs"/>
        <a:sym typeface="Arial"/>
      </a:defRPr>
    </a:lvl5pPr>
    <a:lvl6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n-lt"/>
        <a:ea typeface="+mn-ea"/>
        <a:cs typeface="+mn-cs"/>
        <a:sym typeface="Arial"/>
      </a:defRPr>
    </a:lvl6pPr>
    <a:lvl7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n-lt"/>
        <a:ea typeface="+mn-ea"/>
        <a:cs typeface="+mn-cs"/>
        <a:sym typeface="Arial"/>
      </a:defRPr>
    </a:lvl7pPr>
    <a:lvl8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n-lt"/>
        <a:ea typeface="+mn-ea"/>
        <a:cs typeface="+mn-cs"/>
        <a:sym typeface="Arial"/>
      </a:defRPr>
    </a:lvl8pPr>
    <a:lvl9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n-lt"/>
        <a:ea typeface="+mn-ea"/>
        <a:cs typeface="+mn-cs"/>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EEACA"/>
          </a:solidFill>
        </a:fill>
      </a:tcStyle>
    </a:wholeTbl>
    <a:band2H>
      <a:tcTxStyle/>
      <a:tcStyle>
        <a:tcBdr/>
        <a:fill>
          <a:solidFill>
            <a:srgbClr val="FFF5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DD1"/>
          </a:solidFill>
        </a:fill>
      </a:tcStyle>
    </a:wholeTbl>
    <a:band2H>
      <a:tcTxStyle/>
      <a:tcStyle>
        <a:tcBdr/>
        <a:fill>
          <a:solidFill>
            <a:srgbClr val="E7EF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ECCA"/>
          </a:solidFill>
        </a:fill>
      </a:tcStyle>
    </a:wholeTbl>
    <a:band2H>
      <a:tcTxStyle/>
      <a:tcStyle>
        <a:tcBdr/>
        <a:fill>
          <a:solidFill>
            <a:srgbClr val="FFF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7" d="100"/>
          <a:sy n="77" d="100"/>
        </p:scale>
        <p:origin x="992"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75" name="Shape 275"/>
          <p:cNvSpPr>
            <a:spLocks noGrp="1" noRot="1" noChangeAspect="1"/>
          </p:cNvSpPr>
          <p:nvPr>
            <p:ph type="sldImg"/>
          </p:nvPr>
        </p:nvSpPr>
        <p:spPr>
          <a:xfrm>
            <a:off x="1143000" y="685800"/>
            <a:ext cx="4572000" cy="3429000"/>
          </a:xfrm>
          <a:prstGeom prst="rect">
            <a:avLst/>
          </a:prstGeom>
        </p:spPr>
        <p:txBody>
          <a:bodyPr/>
          <a:lstStyle/>
          <a:p>
            <a:endParaRPr/>
          </a:p>
        </p:txBody>
      </p:sp>
      <p:sp>
        <p:nvSpPr>
          <p:cNvPr id="276" name="Shape 276"/>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3663124287"/>
      </p:ext>
    </p:extLst>
  </p:cSld>
  <p:clrMap bg1="lt1" tx1="dk1" bg2="lt2" tx2="dk2" accent1="accent1" accent2="accent2" accent3="accent3" accent4="accent4" accent5="accent5" accent6="accent6" hlink="hlink" folHlink="folHlink"/>
  <p:notesStyle>
    <a:lvl1pPr latinLnBrk="0">
      <a:defRPr sz="1400">
        <a:latin typeface="+mn-lt"/>
        <a:ea typeface="+mn-ea"/>
        <a:cs typeface="+mn-cs"/>
        <a:sym typeface="Arial"/>
      </a:defRPr>
    </a:lvl1pPr>
    <a:lvl2pPr indent="228600" latinLnBrk="0">
      <a:defRPr sz="1400">
        <a:latin typeface="+mn-lt"/>
        <a:ea typeface="+mn-ea"/>
        <a:cs typeface="+mn-cs"/>
        <a:sym typeface="Arial"/>
      </a:defRPr>
    </a:lvl2pPr>
    <a:lvl3pPr indent="457200" latinLnBrk="0">
      <a:defRPr sz="1400">
        <a:latin typeface="+mn-lt"/>
        <a:ea typeface="+mn-ea"/>
        <a:cs typeface="+mn-cs"/>
        <a:sym typeface="Arial"/>
      </a:defRPr>
    </a:lvl3pPr>
    <a:lvl4pPr indent="685800" latinLnBrk="0">
      <a:defRPr sz="1400">
        <a:latin typeface="+mn-lt"/>
        <a:ea typeface="+mn-ea"/>
        <a:cs typeface="+mn-cs"/>
        <a:sym typeface="Arial"/>
      </a:defRPr>
    </a:lvl4pPr>
    <a:lvl5pPr indent="914400" latinLnBrk="0">
      <a:defRPr sz="1400">
        <a:latin typeface="+mn-lt"/>
        <a:ea typeface="+mn-ea"/>
        <a:cs typeface="+mn-cs"/>
        <a:sym typeface="Arial"/>
      </a:defRPr>
    </a:lvl5pPr>
    <a:lvl6pPr indent="1143000" latinLnBrk="0">
      <a:defRPr sz="1400">
        <a:latin typeface="+mn-lt"/>
        <a:ea typeface="+mn-ea"/>
        <a:cs typeface="+mn-cs"/>
        <a:sym typeface="Arial"/>
      </a:defRPr>
    </a:lvl6pPr>
    <a:lvl7pPr indent="1371600" latinLnBrk="0">
      <a:defRPr sz="1400">
        <a:latin typeface="+mn-lt"/>
        <a:ea typeface="+mn-ea"/>
        <a:cs typeface="+mn-cs"/>
        <a:sym typeface="Arial"/>
      </a:defRPr>
    </a:lvl7pPr>
    <a:lvl8pPr indent="1600200" latinLnBrk="0">
      <a:defRPr sz="1400">
        <a:latin typeface="+mn-lt"/>
        <a:ea typeface="+mn-ea"/>
        <a:cs typeface="+mn-cs"/>
        <a:sym typeface="Arial"/>
      </a:defRPr>
    </a:lvl8pPr>
    <a:lvl9pPr indent="1828800" latinLnBrk="0">
      <a:defRPr sz="1400">
        <a:latin typeface="+mn-lt"/>
        <a:ea typeface="+mn-ea"/>
        <a:cs typeface="+mn-cs"/>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Tree>
    <p:extLst>
      <p:ext uri="{BB962C8B-B14F-4D97-AF65-F5344CB8AC3E}">
        <p14:creationId xmlns:p14="http://schemas.microsoft.com/office/powerpoint/2010/main" val="8266272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jpe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BASIC title page + name">
    <p:spTree>
      <p:nvGrpSpPr>
        <p:cNvPr id="1" name=""/>
        <p:cNvGrpSpPr/>
        <p:nvPr/>
      </p:nvGrpSpPr>
      <p:grpSpPr>
        <a:xfrm>
          <a:off x="0" y="0"/>
          <a:ext cx="0" cy="0"/>
          <a:chOff x="0" y="0"/>
          <a:chExt cx="0" cy="0"/>
        </a:xfrm>
      </p:grpSpPr>
      <p:graphicFrame>
        <p:nvGraphicFramePr>
          <p:cNvPr id="14" name="Google Shape;10;p1"/>
          <p:cNvGraphicFramePr/>
          <p:nvPr/>
        </p:nvGraphicFramePr>
        <p:xfrm>
          <a:off x="0" y="6807655"/>
          <a:ext cx="9144000" cy="304810"/>
        </p:xfrm>
        <a:graphic>
          <a:graphicData uri="http://schemas.openxmlformats.org/drawingml/2006/table">
            <a:tbl>
              <a:tblPr bandRow="1">
                <a:tableStyleId>{4C3C2611-4C71-4FC5-86AE-919BDF0F9419}</a:tableStyleId>
              </a:tblPr>
              <a:tblGrid>
                <a:gridCol w="2286000"/>
                <a:gridCol w="2286000"/>
                <a:gridCol w="2286000"/>
                <a:gridCol w="2286000"/>
              </a:tblGrid>
              <a:tr h="154825">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chemeClr val="accent1"/>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rgbClr val="1CB8CF"/>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rgbClr val="159961"/>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chemeClr val="accent2"/>
                    </a:solidFill>
                  </a:tcPr>
                </a:tc>
              </a:tr>
            </a:tbl>
          </a:graphicData>
        </a:graphic>
      </p:graphicFrame>
      <p:pic>
        <p:nvPicPr>
          <p:cNvPr id="15" name="Google Shape;11;p1" descr="Google Shape;11;p1"/>
          <p:cNvPicPr>
            <a:picLocks noChangeAspect="1"/>
          </p:cNvPicPr>
          <p:nvPr/>
        </p:nvPicPr>
        <p:blipFill>
          <a:blip r:embed="rId2">
            <a:extLst/>
          </a:blip>
          <a:stretch>
            <a:fillRect/>
          </a:stretch>
        </p:blipFill>
        <p:spPr>
          <a:xfrm>
            <a:off x="-1980728" y="1093027"/>
            <a:ext cx="6153685" cy="5648342"/>
          </a:xfrm>
          <a:prstGeom prst="rect">
            <a:avLst/>
          </a:prstGeom>
          <a:ln w="12700">
            <a:miter lim="400000"/>
          </a:ln>
        </p:spPr>
      </p:pic>
      <p:sp>
        <p:nvSpPr>
          <p:cNvPr id="16" name="Corpo livello uno…"/>
          <p:cNvSpPr txBox="1">
            <a:spLocks noGrp="1"/>
          </p:cNvSpPr>
          <p:nvPr>
            <p:ph type="body" sz="quarter" idx="1"/>
          </p:nvPr>
        </p:nvSpPr>
        <p:spPr>
          <a:xfrm>
            <a:off x="933577" y="4725144"/>
            <a:ext cx="7272338" cy="216001"/>
          </a:xfrm>
          <a:prstGeom prst="rect">
            <a:avLst/>
          </a:prstGeom>
        </p:spPr>
        <p:txBody>
          <a:bodyPr lIns="91424" tIns="91424" rIns="91424" bIns="91424">
            <a:normAutofit/>
          </a:bodyPr>
          <a:lstStyle>
            <a:lvl1pPr marL="228600">
              <a:spcBef>
                <a:spcPts val="400"/>
              </a:spcBef>
              <a:defRPr sz="2000" b="1"/>
            </a:lvl1pPr>
            <a:lvl2pPr marL="228600" indent="457200">
              <a:spcBef>
                <a:spcPts val="400"/>
              </a:spcBef>
              <a:defRPr sz="2000" b="1"/>
            </a:lvl2pPr>
            <a:lvl3pPr marL="228600" indent="914400">
              <a:spcBef>
                <a:spcPts val="400"/>
              </a:spcBef>
              <a:defRPr sz="2000" b="1"/>
            </a:lvl3pPr>
            <a:lvl4pPr marL="228600" indent="1371600">
              <a:spcBef>
                <a:spcPts val="400"/>
              </a:spcBef>
              <a:defRPr sz="2000" b="1"/>
            </a:lvl4pPr>
            <a:lvl5pPr marL="228600" indent="1828800">
              <a:spcBef>
                <a:spcPts val="400"/>
              </a:spcBef>
              <a:defRPr sz="2000" b="1"/>
            </a:lvl5pPr>
          </a:lstStyle>
          <a:p>
            <a:r>
              <a:t>Corpo livello uno</a:t>
            </a:r>
          </a:p>
          <a:p>
            <a:pPr lvl="1"/>
            <a:r>
              <a:t>Corpo livello due</a:t>
            </a:r>
          </a:p>
          <a:p>
            <a:pPr lvl="2"/>
            <a:r>
              <a:t>Corpo livello tre</a:t>
            </a:r>
          </a:p>
          <a:p>
            <a:pPr lvl="3"/>
            <a:r>
              <a:t>Corpo livello quattro</a:t>
            </a:r>
          </a:p>
          <a:p>
            <a:pPr lvl="4"/>
            <a:r>
              <a:t>Corpo livello cinque</a:t>
            </a:r>
          </a:p>
        </p:txBody>
      </p:sp>
      <p:sp>
        <p:nvSpPr>
          <p:cNvPr id="17" name="Google Shape;15;p3"/>
          <p:cNvSpPr txBox="1">
            <a:spLocks noGrp="1"/>
          </p:cNvSpPr>
          <p:nvPr>
            <p:ph type="body" sz="quarter" idx="13"/>
          </p:nvPr>
        </p:nvSpPr>
        <p:spPr>
          <a:xfrm>
            <a:off x="933578" y="5157215"/>
            <a:ext cx="7272336" cy="216001"/>
          </a:xfrm>
          <a:prstGeom prst="rect">
            <a:avLst/>
          </a:prstGeom>
        </p:spPr>
        <p:txBody>
          <a:bodyPr lIns="91424" tIns="91424" rIns="91424" bIns="91424">
            <a:normAutofit/>
          </a:bodyPr>
          <a:lstStyle/>
          <a:p>
            <a:pPr marL="228600">
              <a:spcBef>
                <a:spcPts val="400"/>
              </a:spcBef>
              <a:defRPr sz="2000"/>
            </a:pPr>
            <a:endParaRPr/>
          </a:p>
        </p:txBody>
      </p:sp>
      <p:sp>
        <p:nvSpPr>
          <p:cNvPr id="18" name="Google Shape;16;p3"/>
          <p:cNvSpPr txBox="1">
            <a:spLocks noGrp="1"/>
          </p:cNvSpPr>
          <p:nvPr>
            <p:ph type="body" sz="quarter" idx="14"/>
          </p:nvPr>
        </p:nvSpPr>
        <p:spPr>
          <a:xfrm>
            <a:off x="933578" y="5589263"/>
            <a:ext cx="7272336" cy="216001"/>
          </a:xfrm>
          <a:prstGeom prst="rect">
            <a:avLst/>
          </a:prstGeom>
        </p:spPr>
        <p:txBody>
          <a:bodyPr lIns="91424" tIns="91424" rIns="91424" bIns="91424">
            <a:normAutofit/>
          </a:bodyPr>
          <a:lstStyle/>
          <a:p>
            <a:pPr marL="228600">
              <a:spcBef>
                <a:spcPts val="400"/>
              </a:spcBef>
              <a:defRPr sz="2000"/>
            </a:pPr>
            <a:endParaRPr/>
          </a:p>
        </p:txBody>
      </p:sp>
      <p:sp>
        <p:nvSpPr>
          <p:cNvPr id="19" name="Titolo Testo"/>
          <p:cNvSpPr txBox="1">
            <a:spLocks noGrp="1"/>
          </p:cNvSpPr>
          <p:nvPr>
            <p:ph type="title"/>
          </p:nvPr>
        </p:nvSpPr>
        <p:spPr>
          <a:prstGeom prst="rect">
            <a:avLst/>
          </a:prstGeom>
        </p:spPr>
        <p:txBody>
          <a:bodyPr/>
          <a:lstStyle/>
          <a:p>
            <a:r>
              <a:t>Titolo Testo</a:t>
            </a:r>
          </a:p>
        </p:txBody>
      </p:sp>
      <p:sp>
        <p:nvSpPr>
          <p:cNvPr id="20" name="Google Shape;18;p3"/>
          <p:cNvSpPr txBox="1">
            <a:spLocks noGrp="1"/>
          </p:cNvSpPr>
          <p:nvPr>
            <p:ph type="body" sz="quarter" idx="15"/>
          </p:nvPr>
        </p:nvSpPr>
        <p:spPr>
          <a:xfrm>
            <a:off x="971599" y="6309319"/>
            <a:ext cx="7415685" cy="387425"/>
          </a:xfrm>
          <a:prstGeom prst="rect">
            <a:avLst/>
          </a:prstGeom>
        </p:spPr>
        <p:txBody>
          <a:bodyPr lIns="91424" tIns="91424" rIns="91424" bIns="91424">
            <a:normAutofit/>
          </a:bodyPr>
          <a:lstStyle/>
          <a:p>
            <a:pPr marL="228600" algn="r">
              <a:spcBef>
                <a:spcPts val="300"/>
              </a:spcBef>
              <a:defRPr sz="1800">
                <a:solidFill>
                  <a:srgbClr val="7F7F7F"/>
                </a:solidFill>
              </a:defRPr>
            </a:pPr>
            <a:endParaRPr/>
          </a:p>
        </p:txBody>
      </p:sp>
      <p:pic>
        <p:nvPicPr>
          <p:cNvPr id="21" name="PROGRESS_EU_FLAG.jpg" descr="PROGRESS_EU_FLAG.jpg"/>
          <p:cNvPicPr>
            <a:picLocks noChangeAspect="1"/>
          </p:cNvPicPr>
          <p:nvPr/>
        </p:nvPicPr>
        <p:blipFill>
          <a:blip r:embed="rId3">
            <a:extLst/>
          </a:blip>
          <a:stretch>
            <a:fillRect/>
          </a:stretch>
        </p:blipFill>
        <p:spPr>
          <a:xfrm>
            <a:off x="5254883" y="55820"/>
            <a:ext cx="3928706" cy="2807575"/>
          </a:xfrm>
          <a:prstGeom prst="rect">
            <a:avLst/>
          </a:prstGeom>
          <a:ln w="12700">
            <a:miter lim="400000"/>
          </a:ln>
        </p:spPr>
      </p:pic>
      <p:sp>
        <p:nvSpPr>
          <p:cNvPr id="22" name="Numero diapositiva"/>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CONTENTpage Light Green origami">
    <p:spTree>
      <p:nvGrpSpPr>
        <p:cNvPr id="1" name=""/>
        <p:cNvGrpSpPr/>
        <p:nvPr/>
      </p:nvGrpSpPr>
      <p:grpSpPr>
        <a:xfrm>
          <a:off x="0" y="0"/>
          <a:ext cx="0" cy="0"/>
          <a:chOff x="0" y="0"/>
          <a:chExt cx="0" cy="0"/>
        </a:xfrm>
      </p:grpSpPr>
      <p:graphicFrame>
        <p:nvGraphicFramePr>
          <p:cNvPr id="132" name="Google Shape;32;p7"/>
          <p:cNvGraphicFramePr/>
          <p:nvPr/>
        </p:nvGraphicFramePr>
        <p:xfrm>
          <a:off x="0" y="6807655"/>
          <a:ext cx="9144000" cy="154826"/>
        </p:xfrm>
        <a:graphic>
          <a:graphicData uri="http://schemas.openxmlformats.org/drawingml/2006/table">
            <a:tbl>
              <a:tblPr bandRow="1">
                <a:tableStyleId>{4C3C2611-4C71-4FC5-86AE-919BDF0F9419}</a:tableStyleId>
              </a:tblPr>
              <a:tblGrid>
                <a:gridCol w="2286000"/>
                <a:gridCol w="2286000"/>
                <a:gridCol w="2286000"/>
                <a:gridCol w="2286000"/>
              </a:tblGrid>
              <a:tr h="154825">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chemeClr val="accent6"/>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rgbClr val="1CB8CF"/>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rgbClr val="159961"/>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chemeClr val="accent2"/>
                    </a:solidFill>
                  </a:tcPr>
                </a:tc>
              </a:tr>
            </a:tbl>
          </a:graphicData>
        </a:graphic>
      </p:graphicFrame>
      <p:sp>
        <p:nvSpPr>
          <p:cNvPr id="133" name="Numero diapositiva"/>
          <p:cNvSpPr txBox="1">
            <a:spLocks noGrp="1"/>
          </p:cNvSpPr>
          <p:nvPr>
            <p:ph type="sldNum" sz="quarter" idx="2"/>
          </p:nvPr>
        </p:nvSpPr>
        <p:spPr>
          <a:xfrm>
            <a:off x="8805284" y="6528636"/>
            <a:ext cx="231238" cy="214662"/>
          </a:xfrm>
          <a:prstGeom prst="rect">
            <a:avLst/>
          </a:prstGeom>
        </p:spPr>
        <p:txBody>
          <a:bodyPr lIns="45699" tIns="45699" rIns="45699" bIns="45699" anchor="t"/>
          <a:lstStyle>
            <a:lvl1pPr>
              <a:defRPr sz="900"/>
            </a:lvl1pPr>
          </a:lstStyle>
          <a:p>
            <a:fld id="{86CB4B4D-7CA3-9044-876B-883B54F8677D}" type="slidenum">
              <a:t>‹#›</a:t>
            </a:fld>
            <a:endParaRPr/>
          </a:p>
        </p:txBody>
      </p:sp>
      <p:pic>
        <p:nvPicPr>
          <p:cNvPr id="134" name="Google Shape;60;p15" descr="Google Shape;60;p15"/>
          <p:cNvPicPr>
            <a:picLocks noChangeAspect="1"/>
          </p:cNvPicPr>
          <p:nvPr/>
        </p:nvPicPr>
        <p:blipFill>
          <a:blip r:embed="rId2">
            <a:extLst/>
          </a:blip>
          <a:stretch>
            <a:fillRect/>
          </a:stretch>
        </p:blipFill>
        <p:spPr>
          <a:xfrm>
            <a:off x="-1980728" y="1093027"/>
            <a:ext cx="6153685" cy="5648342"/>
          </a:xfrm>
          <a:prstGeom prst="rect">
            <a:avLst/>
          </a:prstGeom>
          <a:ln w="12700">
            <a:miter lim="400000"/>
          </a:ln>
        </p:spPr>
      </p:pic>
      <p:sp>
        <p:nvSpPr>
          <p:cNvPr id="135" name="Titolo Testo"/>
          <p:cNvSpPr txBox="1">
            <a:spLocks noGrp="1"/>
          </p:cNvSpPr>
          <p:nvPr>
            <p:ph type="title"/>
          </p:nvPr>
        </p:nvSpPr>
        <p:spPr>
          <a:xfrm>
            <a:off x="457200" y="1196751"/>
            <a:ext cx="3008314" cy="1162051"/>
          </a:xfrm>
          <a:prstGeom prst="rect">
            <a:avLst/>
          </a:prstGeom>
        </p:spPr>
        <p:txBody>
          <a:bodyPr anchor="b"/>
          <a:lstStyle>
            <a:lvl1pPr algn="l">
              <a:defRPr sz="2000" b="1">
                <a:solidFill>
                  <a:srgbClr val="FFFFFF"/>
                </a:solidFill>
              </a:defRPr>
            </a:lvl1pPr>
          </a:lstStyle>
          <a:p>
            <a:r>
              <a:t>Titolo Testo</a:t>
            </a:r>
          </a:p>
        </p:txBody>
      </p:sp>
      <p:sp>
        <p:nvSpPr>
          <p:cNvPr id="136" name="Corpo livello uno…"/>
          <p:cNvSpPr txBox="1">
            <a:spLocks noGrp="1"/>
          </p:cNvSpPr>
          <p:nvPr>
            <p:ph type="body" sz="quarter" idx="1"/>
          </p:nvPr>
        </p:nvSpPr>
        <p:spPr>
          <a:xfrm>
            <a:off x="457200" y="2492896"/>
            <a:ext cx="3008314" cy="3057204"/>
          </a:xfrm>
          <a:prstGeom prst="rect">
            <a:avLst/>
          </a:prstGeom>
        </p:spPr>
        <p:txBody>
          <a:bodyPr lIns="91424" tIns="91424" rIns="91424" bIns="91424">
            <a:normAutofit/>
          </a:bodyPr>
          <a:lstStyle>
            <a:lvl1pPr marL="228600">
              <a:spcBef>
                <a:spcPts val="200"/>
              </a:spcBef>
              <a:defRPr>
                <a:solidFill>
                  <a:srgbClr val="595959"/>
                </a:solidFill>
              </a:defRPr>
            </a:lvl1pPr>
            <a:lvl2pPr marL="228600" indent="457200">
              <a:spcBef>
                <a:spcPts val="200"/>
              </a:spcBef>
              <a:defRPr>
                <a:solidFill>
                  <a:srgbClr val="595959"/>
                </a:solidFill>
              </a:defRPr>
            </a:lvl2pPr>
            <a:lvl3pPr marL="228600" indent="914400">
              <a:spcBef>
                <a:spcPts val="200"/>
              </a:spcBef>
              <a:defRPr>
                <a:solidFill>
                  <a:srgbClr val="595959"/>
                </a:solidFill>
              </a:defRPr>
            </a:lvl3pPr>
            <a:lvl4pPr marL="228600" indent="1371600">
              <a:spcBef>
                <a:spcPts val="200"/>
              </a:spcBef>
              <a:defRPr>
                <a:solidFill>
                  <a:srgbClr val="595959"/>
                </a:solidFill>
              </a:defRPr>
            </a:lvl4pPr>
            <a:lvl5pPr marL="228600" indent="1828800">
              <a:spcBef>
                <a:spcPts val="200"/>
              </a:spcBef>
              <a:defRPr>
                <a:solidFill>
                  <a:srgbClr val="595959"/>
                </a:solidFill>
              </a:defRPr>
            </a:lvl5pPr>
          </a:lstStyle>
          <a:p>
            <a:r>
              <a:t>Corpo livello uno</a:t>
            </a:r>
          </a:p>
          <a:p>
            <a:pPr lvl="1"/>
            <a:r>
              <a:t>Corpo livello due</a:t>
            </a:r>
          </a:p>
          <a:p>
            <a:pPr lvl="2"/>
            <a:r>
              <a:t>Corpo livello tre</a:t>
            </a:r>
          </a:p>
          <a:p>
            <a:pPr lvl="3"/>
            <a:r>
              <a:t>Corpo livello quattro</a:t>
            </a:r>
          </a:p>
          <a:p>
            <a:pPr lvl="4"/>
            <a:r>
              <a:t>Corpo livello cinque</a:t>
            </a:r>
          </a:p>
        </p:txBody>
      </p:sp>
      <p:sp>
        <p:nvSpPr>
          <p:cNvPr id="137" name="Google Shape;63;p15"/>
          <p:cNvSpPr txBox="1">
            <a:spLocks noGrp="1"/>
          </p:cNvSpPr>
          <p:nvPr>
            <p:ph type="body" idx="13"/>
          </p:nvPr>
        </p:nvSpPr>
        <p:spPr>
          <a:xfrm>
            <a:off x="3575050" y="1205802"/>
            <a:ext cx="5111750" cy="4920361"/>
          </a:xfrm>
          <a:prstGeom prst="rect">
            <a:avLst/>
          </a:prstGeom>
        </p:spPr>
        <p:txBody>
          <a:bodyPr lIns="91424" tIns="91424" rIns="91424" bIns="91424">
            <a:normAutofit/>
          </a:bodyPr>
          <a:lstStyle/>
          <a:p>
            <a:pPr marL="228600">
              <a:spcBef>
                <a:spcPts val="300"/>
              </a:spcBef>
              <a:defRPr sz="1800" b="1">
                <a:solidFill>
                  <a:srgbClr val="1F497D"/>
                </a:solidFill>
              </a:defRPr>
            </a:pPr>
            <a:endParaRPr/>
          </a:p>
        </p:txBody>
      </p:sp>
      <p:pic>
        <p:nvPicPr>
          <p:cNvPr id="138" name="PROGRESS_EU_FLAG.jpg" descr="PROGRESS_EU_FLAG.jpg"/>
          <p:cNvPicPr>
            <a:picLocks noChangeAspect="1"/>
          </p:cNvPicPr>
          <p:nvPr/>
        </p:nvPicPr>
        <p:blipFill>
          <a:blip r:embed="rId3">
            <a:extLst/>
          </a:blip>
          <a:stretch>
            <a:fillRect/>
          </a:stretch>
        </p:blipFill>
        <p:spPr>
          <a:xfrm>
            <a:off x="7699642" y="55820"/>
            <a:ext cx="1483947" cy="1060474"/>
          </a:xfrm>
          <a:prstGeom prst="rect">
            <a:avLst/>
          </a:prstGeom>
          <a:ln w="12700">
            <a:miter lim="400000"/>
          </a:ln>
        </p:spPr>
      </p:pic>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CONTENTpage Yellow origami">
    <p:spTree>
      <p:nvGrpSpPr>
        <p:cNvPr id="1" name=""/>
        <p:cNvGrpSpPr/>
        <p:nvPr/>
      </p:nvGrpSpPr>
      <p:grpSpPr>
        <a:xfrm>
          <a:off x="0" y="0"/>
          <a:ext cx="0" cy="0"/>
          <a:chOff x="0" y="0"/>
          <a:chExt cx="0" cy="0"/>
        </a:xfrm>
      </p:grpSpPr>
      <p:graphicFrame>
        <p:nvGraphicFramePr>
          <p:cNvPr id="145" name="Google Shape;32;p7"/>
          <p:cNvGraphicFramePr/>
          <p:nvPr/>
        </p:nvGraphicFramePr>
        <p:xfrm>
          <a:off x="0" y="6807655"/>
          <a:ext cx="9144000" cy="154826"/>
        </p:xfrm>
        <a:graphic>
          <a:graphicData uri="http://schemas.openxmlformats.org/drawingml/2006/table">
            <a:tbl>
              <a:tblPr bandRow="1">
                <a:tableStyleId>{4C3C2611-4C71-4FC5-86AE-919BDF0F9419}</a:tableStyleId>
              </a:tblPr>
              <a:tblGrid>
                <a:gridCol w="2286000"/>
                <a:gridCol w="2286000"/>
                <a:gridCol w="2286000"/>
                <a:gridCol w="2286000"/>
              </a:tblGrid>
              <a:tr h="154825">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chemeClr val="accent6"/>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rgbClr val="1CB8CF"/>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rgbClr val="159961"/>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chemeClr val="accent2"/>
                    </a:solidFill>
                  </a:tcPr>
                </a:tc>
              </a:tr>
            </a:tbl>
          </a:graphicData>
        </a:graphic>
      </p:graphicFrame>
      <p:sp>
        <p:nvSpPr>
          <p:cNvPr id="146" name="Numero diapositiva"/>
          <p:cNvSpPr txBox="1">
            <a:spLocks noGrp="1"/>
          </p:cNvSpPr>
          <p:nvPr>
            <p:ph type="sldNum" sz="quarter" idx="2"/>
          </p:nvPr>
        </p:nvSpPr>
        <p:spPr>
          <a:xfrm>
            <a:off x="8805284" y="6528636"/>
            <a:ext cx="231238" cy="214662"/>
          </a:xfrm>
          <a:prstGeom prst="rect">
            <a:avLst/>
          </a:prstGeom>
        </p:spPr>
        <p:txBody>
          <a:bodyPr lIns="45699" tIns="45699" rIns="45699" bIns="45699" anchor="t"/>
          <a:lstStyle>
            <a:lvl1pPr>
              <a:defRPr sz="900"/>
            </a:lvl1pPr>
          </a:lstStyle>
          <a:p>
            <a:fld id="{86CB4B4D-7CA3-9044-876B-883B54F8677D}" type="slidenum">
              <a:t>‹#›</a:t>
            </a:fld>
            <a:endParaRPr/>
          </a:p>
        </p:txBody>
      </p:sp>
      <p:pic>
        <p:nvPicPr>
          <p:cNvPr id="147" name="Google Shape;65;p16" descr="Google Shape;65;p16"/>
          <p:cNvPicPr>
            <a:picLocks noChangeAspect="1"/>
          </p:cNvPicPr>
          <p:nvPr/>
        </p:nvPicPr>
        <p:blipFill>
          <a:blip r:embed="rId2">
            <a:extLst/>
          </a:blip>
          <a:stretch>
            <a:fillRect/>
          </a:stretch>
        </p:blipFill>
        <p:spPr>
          <a:xfrm>
            <a:off x="-1980728" y="1093027"/>
            <a:ext cx="6153685" cy="5648340"/>
          </a:xfrm>
          <a:prstGeom prst="rect">
            <a:avLst/>
          </a:prstGeom>
          <a:ln w="12700">
            <a:miter lim="400000"/>
          </a:ln>
        </p:spPr>
      </p:pic>
      <p:sp>
        <p:nvSpPr>
          <p:cNvPr id="148" name="Titolo Testo"/>
          <p:cNvSpPr txBox="1">
            <a:spLocks noGrp="1"/>
          </p:cNvSpPr>
          <p:nvPr>
            <p:ph type="title"/>
          </p:nvPr>
        </p:nvSpPr>
        <p:spPr>
          <a:xfrm>
            <a:off x="457200" y="1196751"/>
            <a:ext cx="3008314" cy="1162051"/>
          </a:xfrm>
          <a:prstGeom prst="rect">
            <a:avLst/>
          </a:prstGeom>
        </p:spPr>
        <p:txBody>
          <a:bodyPr anchor="b"/>
          <a:lstStyle>
            <a:lvl1pPr algn="l">
              <a:defRPr sz="2000" b="1">
                <a:solidFill>
                  <a:srgbClr val="FFFFFF"/>
                </a:solidFill>
              </a:defRPr>
            </a:lvl1pPr>
          </a:lstStyle>
          <a:p>
            <a:r>
              <a:t>Titolo Testo</a:t>
            </a:r>
          </a:p>
        </p:txBody>
      </p:sp>
      <p:sp>
        <p:nvSpPr>
          <p:cNvPr id="149" name="Corpo livello uno…"/>
          <p:cNvSpPr txBox="1">
            <a:spLocks noGrp="1"/>
          </p:cNvSpPr>
          <p:nvPr>
            <p:ph type="body" sz="quarter" idx="1"/>
          </p:nvPr>
        </p:nvSpPr>
        <p:spPr>
          <a:xfrm>
            <a:off x="457200" y="2492896"/>
            <a:ext cx="3008314" cy="3057204"/>
          </a:xfrm>
          <a:prstGeom prst="rect">
            <a:avLst/>
          </a:prstGeom>
        </p:spPr>
        <p:txBody>
          <a:bodyPr lIns="91424" tIns="91424" rIns="91424" bIns="91424">
            <a:normAutofit/>
          </a:bodyPr>
          <a:lstStyle>
            <a:lvl1pPr marL="228600">
              <a:spcBef>
                <a:spcPts val="200"/>
              </a:spcBef>
              <a:defRPr>
                <a:solidFill>
                  <a:srgbClr val="595959"/>
                </a:solidFill>
              </a:defRPr>
            </a:lvl1pPr>
            <a:lvl2pPr marL="228600" indent="457200">
              <a:spcBef>
                <a:spcPts val="200"/>
              </a:spcBef>
              <a:defRPr>
                <a:solidFill>
                  <a:srgbClr val="595959"/>
                </a:solidFill>
              </a:defRPr>
            </a:lvl2pPr>
            <a:lvl3pPr marL="228600" indent="914400">
              <a:spcBef>
                <a:spcPts val="200"/>
              </a:spcBef>
              <a:defRPr>
                <a:solidFill>
                  <a:srgbClr val="595959"/>
                </a:solidFill>
              </a:defRPr>
            </a:lvl3pPr>
            <a:lvl4pPr marL="228600" indent="1371600">
              <a:spcBef>
                <a:spcPts val="200"/>
              </a:spcBef>
              <a:defRPr>
                <a:solidFill>
                  <a:srgbClr val="595959"/>
                </a:solidFill>
              </a:defRPr>
            </a:lvl4pPr>
            <a:lvl5pPr marL="228600" indent="1828800">
              <a:spcBef>
                <a:spcPts val="200"/>
              </a:spcBef>
              <a:defRPr>
                <a:solidFill>
                  <a:srgbClr val="595959"/>
                </a:solidFill>
              </a:defRPr>
            </a:lvl5pPr>
          </a:lstStyle>
          <a:p>
            <a:r>
              <a:t>Corpo livello uno</a:t>
            </a:r>
          </a:p>
          <a:p>
            <a:pPr lvl="1"/>
            <a:r>
              <a:t>Corpo livello due</a:t>
            </a:r>
          </a:p>
          <a:p>
            <a:pPr lvl="2"/>
            <a:r>
              <a:t>Corpo livello tre</a:t>
            </a:r>
          </a:p>
          <a:p>
            <a:pPr lvl="3"/>
            <a:r>
              <a:t>Corpo livello quattro</a:t>
            </a:r>
          </a:p>
          <a:p>
            <a:pPr lvl="4"/>
            <a:r>
              <a:t>Corpo livello cinque</a:t>
            </a:r>
          </a:p>
        </p:txBody>
      </p:sp>
      <p:sp>
        <p:nvSpPr>
          <p:cNvPr id="150" name="Google Shape;68;p16"/>
          <p:cNvSpPr txBox="1">
            <a:spLocks noGrp="1"/>
          </p:cNvSpPr>
          <p:nvPr>
            <p:ph type="body" idx="13"/>
          </p:nvPr>
        </p:nvSpPr>
        <p:spPr>
          <a:xfrm>
            <a:off x="3575050" y="1205802"/>
            <a:ext cx="5111750" cy="4920361"/>
          </a:xfrm>
          <a:prstGeom prst="rect">
            <a:avLst/>
          </a:prstGeom>
        </p:spPr>
        <p:txBody>
          <a:bodyPr lIns="91424" tIns="91424" rIns="91424" bIns="91424">
            <a:normAutofit/>
          </a:bodyPr>
          <a:lstStyle/>
          <a:p>
            <a:pPr marL="228600">
              <a:spcBef>
                <a:spcPts val="300"/>
              </a:spcBef>
              <a:defRPr sz="1800" b="1">
                <a:solidFill>
                  <a:srgbClr val="1F497D"/>
                </a:solidFill>
              </a:defRPr>
            </a:pPr>
            <a:endParaRPr/>
          </a:p>
        </p:txBody>
      </p:sp>
      <p:pic>
        <p:nvPicPr>
          <p:cNvPr id="151" name="PROGRESS_EU_FLAG.jpg" descr="PROGRESS_EU_FLAG.jpg"/>
          <p:cNvPicPr>
            <a:picLocks noChangeAspect="1"/>
          </p:cNvPicPr>
          <p:nvPr/>
        </p:nvPicPr>
        <p:blipFill>
          <a:blip r:embed="rId3">
            <a:extLst/>
          </a:blip>
          <a:stretch>
            <a:fillRect/>
          </a:stretch>
        </p:blipFill>
        <p:spPr>
          <a:xfrm>
            <a:off x="7699642" y="55820"/>
            <a:ext cx="1483947" cy="1060474"/>
          </a:xfrm>
          <a:prstGeom prst="rect">
            <a:avLst/>
          </a:prstGeom>
          <a:ln w="12700">
            <a:miter lim="400000"/>
          </a:ln>
        </p:spPr>
      </p:pic>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CONTENTpage Blue origami">
    <p:spTree>
      <p:nvGrpSpPr>
        <p:cNvPr id="1" name=""/>
        <p:cNvGrpSpPr/>
        <p:nvPr/>
      </p:nvGrpSpPr>
      <p:grpSpPr>
        <a:xfrm>
          <a:off x="0" y="0"/>
          <a:ext cx="0" cy="0"/>
          <a:chOff x="0" y="0"/>
          <a:chExt cx="0" cy="0"/>
        </a:xfrm>
      </p:grpSpPr>
      <p:graphicFrame>
        <p:nvGraphicFramePr>
          <p:cNvPr id="158" name="Google Shape;32;p7"/>
          <p:cNvGraphicFramePr/>
          <p:nvPr/>
        </p:nvGraphicFramePr>
        <p:xfrm>
          <a:off x="0" y="6807655"/>
          <a:ext cx="9144000" cy="154826"/>
        </p:xfrm>
        <a:graphic>
          <a:graphicData uri="http://schemas.openxmlformats.org/drawingml/2006/table">
            <a:tbl>
              <a:tblPr bandRow="1">
                <a:tableStyleId>{4C3C2611-4C71-4FC5-86AE-919BDF0F9419}</a:tableStyleId>
              </a:tblPr>
              <a:tblGrid>
                <a:gridCol w="2286000"/>
                <a:gridCol w="2286000"/>
                <a:gridCol w="2286000"/>
                <a:gridCol w="2286000"/>
              </a:tblGrid>
              <a:tr h="154825">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chemeClr val="accent6"/>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rgbClr val="1CB8CF"/>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rgbClr val="159961"/>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chemeClr val="accent2"/>
                    </a:solidFill>
                  </a:tcPr>
                </a:tc>
              </a:tr>
            </a:tbl>
          </a:graphicData>
        </a:graphic>
      </p:graphicFrame>
      <p:sp>
        <p:nvSpPr>
          <p:cNvPr id="159" name="Numero diapositiva"/>
          <p:cNvSpPr txBox="1">
            <a:spLocks noGrp="1"/>
          </p:cNvSpPr>
          <p:nvPr>
            <p:ph type="sldNum" sz="quarter" idx="2"/>
          </p:nvPr>
        </p:nvSpPr>
        <p:spPr>
          <a:xfrm>
            <a:off x="8805284" y="6528636"/>
            <a:ext cx="231238" cy="214662"/>
          </a:xfrm>
          <a:prstGeom prst="rect">
            <a:avLst/>
          </a:prstGeom>
        </p:spPr>
        <p:txBody>
          <a:bodyPr lIns="45699" tIns="45699" rIns="45699" bIns="45699" anchor="t"/>
          <a:lstStyle>
            <a:lvl1pPr>
              <a:defRPr sz="900"/>
            </a:lvl1pPr>
          </a:lstStyle>
          <a:p>
            <a:fld id="{86CB4B4D-7CA3-9044-876B-883B54F8677D}" type="slidenum">
              <a:t>‹#›</a:t>
            </a:fld>
            <a:endParaRPr/>
          </a:p>
        </p:txBody>
      </p:sp>
      <p:pic>
        <p:nvPicPr>
          <p:cNvPr id="160" name="Google Shape;70;p17" descr="Google Shape;70;p17"/>
          <p:cNvPicPr>
            <a:picLocks noChangeAspect="1"/>
          </p:cNvPicPr>
          <p:nvPr/>
        </p:nvPicPr>
        <p:blipFill>
          <a:blip r:embed="rId2">
            <a:extLst/>
          </a:blip>
          <a:stretch>
            <a:fillRect/>
          </a:stretch>
        </p:blipFill>
        <p:spPr>
          <a:xfrm>
            <a:off x="-1980728" y="1093027"/>
            <a:ext cx="6153683" cy="5648340"/>
          </a:xfrm>
          <a:prstGeom prst="rect">
            <a:avLst/>
          </a:prstGeom>
          <a:ln w="12700">
            <a:miter lim="400000"/>
          </a:ln>
        </p:spPr>
      </p:pic>
      <p:sp>
        <p:nvSpPr>
          <p:cNvPr id="161" name="Titolo Testo"/>
          <p:cNvSpPr txBox="1">
            <a:spLocks noGrp="1"/>
          </p:cNvSpPr>
          <p:nvPr>
            <p:ph type="title"/>
          </p:nvPr>
        </p:nvSpPr>
        <p:spPr>
          <a:xfrm>
            <a:off x="457200" y="1196751"/>
            <a:ext cx="3008314" cy="1162051"/>
          </a:xfrm>
          <a:prstGeom prst="rect">
            <a:avLst/>
          </a:prstGeom>
        </p:spPr>
        <p:txBody>
          <a:bodyPr anchor="b"/>
          <a:lstStyle>
            <a:lvl1pPr algn="l">
              <a:defRPr sz="2000" b="1">
                <a:solidFill>
                  <a:srgbClr val="FFFFFF"/>
                </a:solidFill>
              </a:defRPr>
            </a:lvl1pPr>
          </a:lstStyle>
          <a:p>
            <a:r>
              <a:t>Titolo Testo</a:t>
            </a:r>
          </a:p>
        </p:txBody>
      </p:sp>
      <p:sp>
        <p:nvSpPr>
          <p:cNvPr id="162" name="Corpo livello uno…"/>
          <p:cNvSpPr txBox="1">
            <a:spLocks noGrp="1"/>
          </p:cNvSpPr>
          <p:nvPr>
            <p:ph type="body" sz="quarter" idx="1"/>
          </p:nvPr>
        </p:nvSpPr>
        <p:spPr>
          <a:xfrm>
            <a:off x="457200" y="2492896"/>
            <a:ext cx="3008314" cy="3057204"/>
          </a:xfrm>
          <a:prstGeom prst="rect">
            <a:avLst/>
          </a:prstGeom>
        </p:spPr>
        <p:txBody>
          <a:bodyPr lIns="91424" tIns="91424" rIns="91424" bIns="91424">
            <a:normAutofit/>
          </a:bodyPr>
          <a:lstStyle>
            <a:lvl1pPr marL="228600">
              <a:spcBef>
                <a:spcPts val="200"/>
              </a:spcBef>
              <a:defRPr>
                <a:solidFill>
                  <a:srgbClr val="595959"/>
                </a:solidFill>
              </a:defRPr>
            </a:lvl1pPr>
            <a:lvl2pPr marL="228600" indent="457200">
              <a:spcBef>
                <a:spcPts val="200"/>
              </a:spcBef>
              <a:defRPr>
                <a:solidFill>
                  <a:srgbClr val="595959"/>
                </a:solidFill>
              </a:defRPr>
            </a:lvl2pPr>
            <a:lvl3pPr marL="228600" indent="914400">
              <a:spcBef>
                <a:spcPts val="200"/>
              </a:spcBef>
              <a:defRPr>
                <a:solidFill>
                  <a:srgbClr val="595959"/>
                </a:solidFill>
              </a:defRPr>
            </a:lvl3pPr>
            <a:lvl4pPr marL="228600" indent="1371600">
              <a:spcBef>
                <a:spcPts val="200"/>
              </a:spcBef>
              <a:defRPr>
                <a:solidFill>
                  <a:srgbClr val="595959"/>
                </a:solidFill>
              </a:defRPr>
            </a:lvl4pPr>
            <a:lvl5pPr marL="228600" indent="1828800">
              <a:spcBef>
                <a:spcPts val="200"/>
              </a:spcBef>
              <a:defRPr>
                <a:solidFill>
                  <a:srgbClr val="595959"/>
                </a:solidFill>
              </a:defRPr>
            </a:lvl5pPr>
          </a:lstStyle>
          <a:p>
            <a:r>
              <a:t>Corpo livello uno</a:t>
            </a:r>
          </a:p>
          <a:p>
            <a:pPr lvl="1"/>
            <a:r>
              <a:t>Corpo livello due</a:t>
            </a:r>
          </a:p>
          <a:p>
            <a:pPr lvl="2"/>
            <a:r>
              <a:t>Corpo livello tre</a:t>
            </a:r>
          </a:p>
          <a:p>
            <a:pPr lvl="3"/>
            <a:r>
              <a:t>Corpo livello quattro</a:t>
            </a:r>
          </a:p>
          <a:p>
            <a:pPr lvl="4"/>
            <a:r>
              <a:t>Corpo livello cinque</a:t>
            </a:r>
          </a:p>
        </p:txBody>
      </p:sp>
      <p:sp>
        <p:nvSpPr>
          <p:cNvPr id="163" name="Google Shape;73;p17"/>
          <p:cNvSpPr txBox="1">
            <a:spLocks noGrp="1"/>
          </p:cNvSpPr>
          <p:nvPr>
            <p:ph type="body" idx="13"/>
          </p:nvPr>
        </p:nvSpPr>
        <p:spPr>
          <a:xfrm>
            <a:off x="3575050" y="1205802"/>
            <a:ext cx="5111750" cy="4920361"/>
          </a:xfrm>
          <a:prstGeom prst="rect">
            <a:avLst/>
          </a:prstGeom>
        </p:spPr>
        <p:txBody>
          <a:bodyPr lIns="91424" tIns="91424" rIns="91424" bIns="91424">
            <a:normAutofit/>
          </a:bodyPr>
          <a:lstStyle/>
          <a:p>
            <a:pPr marL="228600">
              <a:spcBef>
                <a:spcPts val="300"/>
              </a:spcBef>
              <a:defRPr sz="1800" b="1">
                <a:solidFill>
                  <a:srgbClr val="1F497D"/>
                </a:solidFill>
              </a:defRPr>
            </a:pPr>
            <a:endParaRPr/>
          </a:p>
        </p:txBody>
      </p:sp>
      <p:pic>
        <p:nvPicPr>
          <p:cNvPr id="164" name="PROGRESS_EU_FLAG.jpg" descr="PROGRESS_EU_FLAG.jpg"/>
          <p:cNvPicPr>
            <a:picLocks noChangeAspect="1"/>
          </p:cNvPicPr>
          <p:nvPr/>
        </p:nvPicPr>
        <p:blipFill>
          <a:blip r:embed="rId3">
            <a:extLst/>
          </a:blip>
          <a:stretch>
            <a:fillRect/>
          </a:stretch>
        </p:blipFill>
        <p:spPr>
          <a:xfrm>
            <a:off x="7699642" y="55820"/>
            <a:ext cx="1483947" cy="1060474"/>
          </a:xfrm>
          <a:prstGeom prst="rect">
            <a:avLst/>
          </a:prstGeom>
          <a:ln w="12700">
            <a:miter lim="400000"/>
          </a:ln>
        </p:spPr>
      </p:pic>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CONTENTpage Dark Green origami">
    <p:spTree>
      <p:nvGrpSpPr>
        <p:cNvPr id="1" name=""/>
        <p:cNvGrpSpPr/>
        <p:nvPr/>
      </p:nvGrpSpPr>
      <p:grpSpPr>
        <a:xfrm>
          <a:off x="0" y="0"/>
          <a:ext cx="0" cy="0"/>
          <a:chOff x="0" y="0"/>
          <a:chExt cx="0" cy="0"/>
        </a:xfrm>
      </p:grpSpPr>
      <p:graphicFrame>
        <p:nvGraphicFramePr>
          <p:cNvPr id="171" name="Google Shape;32;p7"/>
          <p:cNvGraphicFramePr/>
          <p:nvPr/>
        </p:nvGraphicFramePr>
        <p:xfrm>
          <a:off x="0" y="6807655"/>
          <a:ext cx="9144000" cy="154826"/>
        </p:xfrm>
        <a:graphic>
          <a:graphicData uri="http://schemas.openxmlformats.org/drawingml/2006/table">
            <a:tbl>
              <a:tblPr bandRow="1">
                <a:tableStyleId>{4C3C2611-4C71-4FC5-86AE-919BDF0F9419}</a:tableStyleId>
              </a:tblPr>
              <a:tblGrid>
                <a:gridCol w="2286000"/>
                <a:gridCol w="2286000"/>
                <a:gridCol w="2286000"/>
                <a:gridCol w="2286000"/>
              </a:tblGrid>
              <a:tr h="154825">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chemeClr val="accent6"/>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rgbClr val="1CB8CF"/>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rgbClr val="159961"/>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chemeClr val="accent2"/>
                    </a:solidFill>
                  </a:tcPr>
                </a:tc>
              </a:tr>
            </a:tbl>
          </a:graphicData>
        </a:graphic>
      </p:graphicFrame>
      <p:sp>
        <p:nvSpPr>
          <p:cNvPr id="172" name="Numero diapositiva"/>
          <p:cNvSpPr txBox="1">
            <a:spLocks noGrp="1"/>
          </p:cNvSpPr>
          <p:nvPr>
            <p:ph type="sldNum" sz="quarter" idx="2"/>
          </p:nvPr>
        </p:nvSpPr>
        <p:spPr>
          <a:xfrm>
            <a:off x="8805284" y="6528636"/>
            <a:ext cx="231238" cy="214662"/>
          </a:xfrm>
          <a:prstGeom prst="rect">
            <a:avLst/>
          </a:prstGeom>
        </p:spPr>
        <p:txBody>
          <a:bodyPr lIns="45699" tIns="45699" rIns="45699" bIns="45699" anchor="t"/>
          <a:lstStyle>
            <a:lvl1pPr>
              <a:defRPr sz="900"/>
            </a:lvl1pPr>
          </a:lstStyle>
          <a:p>
            <a:fld id="{86CB4B4D-7CA3-9044-876B-883B54F8677D}" type="slidenum">
              <a:t>‹#›</a:t>
            </a:fld>
            <a:endParaRPr/>
          </a:p>
        </p:txBody>
      </p:sp>
      <p:pic>
        <p:nvPicPr>
          <p:cNvPr id="173" name="Google Shape;75;p18" descr="Google Shape;75;p18"/>
          <p:cNvPicPr>
            <a:picLocks noChangeAspect="1"/>
          </p:cNvPicPr>
          <p:nvPr/>
        </p:nvPicPr>
        <p:blipFill>
          <a:blip r:embed="rId2">
            <a:extLst/>
          </a:blip>
          <a:stretch>
            <a:fillRect/>
          </a:stretch>
        </p:blipFill>
        <p:spPr>
          <a:xfrm>
            <a:off x="-1980728" y="1093027"/>
            <a:ext cx="6153683" cy="5648340"/>
          </a:xfrm>
          <a:prstGeom prst="rect">
            <a:avLst/>
          </a:prstGeom>
          <a:ln w="12700">
            <a:miter lim="400000"/>
          </a:ln>
        </p:spPr>
      </p:pic>
      <p:sp>
        <p:nvSpPr>
          <p:cNvPr id="174" name="Titolo Testo"/>
          <p:cNvSpPr txBox="1">
            <a:spLocks noGrp="1"/>
          </p:cNvSpPr>
          <p:nvPr>
            <p:ph type="title"/>
          </p:nvPr>
        </p:nvSpPr>
        <p:spPr>
          <a:xfrm>
            <a:off x="457200" y="1196751"/>
            <a:ext cx="3008314" cy="1162051"/>
          </a:xfrm>
          <a:prstGeom prst="rect">
            <a:avLst/>
          </a:prstGeom>
        </p:spPr>
        <p:txBody>
          <a:bodyPr anchor="b"/>
          <a:lstStyle>
            <a:lvl1pPr algn="l">
              <a:defRPr sz="2000" b="1">
                <a:solidFill>
                  <a:srgbClr val="FFFFFF"/>
                </a:solidFill>
              </a:defRPr>
            </a:lvl1pPr>
          </a:lstStyle>
          <a:p>
            <a:r>
              <a:t>Titolo Testo</a:t>
            </a:r>
          </a:p>
        </p:txBody>
      </p:sp>
      <p:sp>
        <p:nvSpPr>
          <p:cNvPr id="175" name="Corpo livello uno…"/>
          <p:cNvSpPr txBox="1">
            <a:spLocks noGrp="1"/>
          </p:cNvSpPr>
          <p:nvPr>
            <p:ph type="body" sz="quarter" idx="1"/>
          </p:nvPr>
        </p:nvSpPr>
        <p:spPr>
          <a:xfrm>
            <a:off x="457200" y="2492896"/>
            <a:ext cx="3008314" cy="3057204"/>
          </a:xfrm>
          <a:prstGeom prst="rect">
            <a:avLst/>
          </a:prstGeom>
        </p:spPr>
        <p:txBody>
          <a:bodyPr lIns="91424" tIns="91424" rIns="91424" bIns="91424">
            <a:normAutofit/>
          </a:bodyPr>
          <a:lstStyle>
            <a:lvl1pPr marL="228600">
              <a:spcBef>
                <a:spcPts val="200"/>
              </a:spcBef>
              <a:defRPr>
                <a:solidFill>
                  <a:srgbClr val="595959"/>
                </a:solidFill>
              </a:defRPr>
            </a:lvl1pPr>
            <a:lvl2pPr marL="228600" indent="457200">
              <a:spcBef>
                <a:spcPts val="200"/>
              </a:spcBef>
              <a:defRPr>
                <a:solidFill>
                  <a:srgbClr val="595959"/>
                </a:solidFill>
              </a:defRPr>
            </a:lvl2pPr>
            <a:lvl3pPr marL="228600" indent="914400">
              <a:spcBef>
                <a:spcPts val="200"/>
              </a:spcBef>
              <a:defRPr>
                <a:solidFill>
                  <a:srgbClr val="595959"/>
                </a:solidFill>
              </a:defRPr>
            </a:lvl3pPr>
            <a:lvl4pPr marL="228600" indent="1371600">
              <a:spcBef>
                <a:spcPts val="200"/>
              </a:spcBef>
              <a:defRPr>
                <a:solidFill>
                  <a:srgbClr val="595959"/>
                </a:solidFill>
              </a:defRPr>
            </a:lvl4pPr>
            <a:lvl5pPr marL="228600" indent="1828800">
              <a:spcBef>
                <a:spcPts val="200"/>
              </a:spcBef>
              <a:defRPr>
                <a:solidFill>
                  <a:srgbClr val="595959"/>
                </a:solidFill>
              </a:defRPr>
            </a:lvl5pPr>
          </a:lstStyle>
          <a:p>
            <a:r>
              <a:t>Corpo livello uno</a:t>
            </a:r>
          </a:p>
          <a:p>
            <a:pPr lvl="1"/>
            <a:r>
              <a:t>Corpo livello due</a:t>
            </a:r>
          </a:p>
          <a:p>
            <a:pPr lvl="2"/>
            <a:r>
              <a:t>Corpo livello tre</a:t>
            </a:r>
          </a:p>
          <a:p>
            <a:pPr lvl="3"/>
            <a:r>
              <a:t>Corpo livello quattro</a:t>
            </a:r>
          </a:p>
          <a:p>
            <a:pPr lvl="4"/>
            <a:r>
              <a:t>Corpo livello cinque</a:t>
            </a:r>
          </a:p>
        </p:txBody>
      </p:sp>
      <p:sp>
        <p:nvSpPr>
          <p:cNvPr id="176" name="Google Shape;78;p18"/>
          <p:cNvSpPr txBox="1">
            <a:spLocks noGrp="1"/>
          </p:cNvSpPr>
          <p:nvPr>
            <p:ph type="body" idx="13"/>
          </p:nvPr>
        </p:nvSpPr>
        <p:spPr>
          <a:xfrm>
            <a:off x="3575050" y="1205802"/>
            <a:ext cx="5111750" cy="4920361"/>
          </a:xfrm>
          <a:prstGeom prst="rect">
            <a:avLst/>
          </a:prstGeom>
        </p:spPr>
        <p:txBody>
          <a:bodyPr lIns="91424" tIns="91424" rIns="91424" bIns="91424">
            <a:normAutofit/>
          </a:bodyPr>
          <a:lstStyle/>
          <a:p>
            <a:pPr marL="228600">
              <a:spcBef>
                <a:spcPts val="300"/>
              </a:spcBef>
              <a:defRPr sz="1800" b="1">
                <a:solidFill>
                  <a:srgbClr val="1F497D"/>
                </a:solidFill>
              </a:defRPr>
            </a:pPr>
            <a:endParaRPr/>
          </a:p>
        </p:txBody>
      </p:sp>
      <p:pic>
        <p:nvPicPr>
          <p:cNvPr id="177" name="PROGRESS_EU_FLAG.jpg" descr="PROGRESS_EU_FLAG.jpg"/>
          <p:cNvPicPr>
            <a:picLocks noChangeAspect="1"/>
          </p:cNvPicPr>
          <p:nvPr/>
        </p:nvPicPr>
        <p:blipFill>
          <a:blip r:embed="rId3">
            <a:extLst/>
          </a:blip>
          <a:stretch>
            <a:fillRect/>
          </a:stretch>
        </p:blipFill>
        <p:spPr>
          <a:xfrm>
            <a:off x="7699642" y="55820"/>
            <a:ext cx="1483947" cy="1060474"/>
          </a:xfrm>
          <a:prstGeom prst="rect">
            <a:avLst/>
          </a:prstGeom>
          <a:ln w="12700">
            <a:miter lim="400000"/>
          </a:ln>
        </p:spPr>
      </p:pic>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PICTURE_WITH_CAPTION_TEXT">
    <p:spTree>
      <p:nvGrpSpPr>
        <p:cNvPr id="1" name=""/>
        <p:cNvGrpSpPr/>
        <p:nvPr/>
      </p:nvGrpSpPr>
      <p:grpSpPr>
        <a:xfrm>
          <a:off x="0" y="0"/>
          <a:ext cx="0" cy="0"/>
          <a:chOff x="0" y="0"/>
          <a:chExt cx="0" cy="0"/>
        </a:xfrm>
      </p:grpSpPr>
      <p:graphicFrame>
        <p:nvGraphicFramePr>
          <p:cNvPr id="184" name="Google Shape;32;p7"/>
          <p:cNvGraphicFramePr/>
          <p:nvPr/>
        </p:nvGraphicFramePr>
        <p:xfrm>
          <a:off x="0" y="6807655"/>
          <a:ext cx="9144000" cy="154826"/>
        </p:xfrm>
        <a:graphic>
          <a:graphicData uri="http://schemas.openxmlformats.org/drawingml/2006/table">
            <a:tbl>
              <a:tblPr bandRow="1">
                <a:tableStyleId>{4C3C2611-4C71-4FC5-86AE-919BDF0F9419}</a:tableStyleId>
              </a:tblPr>
              <a:tblGrid>
                <a:gridCol w="2286000"/>
                <a:gridCol w="2286000"/>
                <a:gridCol w="2286000"/>
                <a:gridCol w="2286000"/>
              </a:tblGrid>
              <a:tr h="154825">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chemeClr val="accent6"/>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rgbClr val="1CB8CF"/>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rgbClr val="159961"/>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chemeClr val="accent2"/>
                    </a:solidFill>
                  </a:tcPr>
                </a:tc>
              </a:tr>
            </a:tbl>
          </a:graphicData>
        </a:graphic>
      </p:graphicFrame>
      <p:sp>
        <p:nvSpPr>
          <p:cNvPr id="185" name="Numero diapositiva"/>
          <p:cNvSpPr txBox="1">
            <a:spLocks noGrp="1"/>
          </p:cNvSpPr>
          <p:nvPr>
            <p:ph type="sldNum" sz="quarter" idx="2"/>
          </p:nvPr>
        </p:nvSpPr>
        <p:spPr>
          <a:xfrm>
            <a:off x="8805284" y="6528636"/>
            <a:ext cx="231238" cy="214662"/>
          </a:xfrm>
          <a:prstGeom prst="rect">
            <a:avLst/>
          </a:prstGeom>
        </p:spPr>
        <p:txBody>
          <a:bodyPr lIns="45699" tIns="45699" rIns="45699" bIns="45699" anchor="t"/>
          <a:lstStyle>
            <a:lvl1pPr>
              <a:defRPr sz="900"/>
            </a:lvl1pPr>
          </a:lstStyle>
          <a:p>
            <a:fld id="{86CB4B4D-7CA3-9044-876B-883B54F8677D}" type="slidenum">
              <a:t>‹#›</a:t>
            </a:fld>
            <a:endParaRPr/>
          </a:p>
        </p:txBody>
      </p:sp>
      <p:sp>
        <p:nvSpPr>
          <p:cNvPr id="186" name="Titolo Testo"/>
          <p:cNvSpPr txBox="1">
            <a:spLocks noGrp="1"/>
          </p:cNvSpPr>
          <p:nvPr>
            <p:ph type="title"/>
          </p:nvPr>
        </p:nvSpPr>
        <p:spPr>
          <a:xfrm>
            <a:off x="1792288" y="4800600"/>
            <a:ext cx="5486401" cy="566738"/>
          </a:xfrm>
          <a:prstGeom prst="rect">
            <a:avLst/>
          </a:prstGeom>
        </p:spPr>
        <p:txBody>
          <a:bodyPr anchor="b"/>
          <a:lstStyle>
            <a:lvl1pPr algn="l">
              <a:defRPr sz="2000" b="1"/>
            </a:lvl1pPr>
          </a:lstStyle>
          <a:p>
            <a:r>
              <a:t>Titolo Testo</a:t>
            </a:r>
          </a:p>
        </p:txBody>
      </p:sp>
      <p:sp>
        <p:nvSpPr>
          <p:cNvPr id="187" name="Google Shape;81;p19"/>
          <p:cNvSpPr>
            <a:spLocks noGrp="1"/>
          </p:cNvSpPr>
          <p:nvPr>
            <p:ph type="pic" sz="half" idx="13"/>
          </p:nvPr>
        </p:nvSpPr>
        <p:spPr>
          <a:xfrm>
            <a:off x="1792288" y="612775"/>
            <a:ext cx="5486401" cy="4114800"/>
          </a:xfrm>
          <a:prstGeom prst="rect">
            <a:avLst/>
          </a:prstGeom>
        </p:spPr>
        <p:txBody>
          <a:bodyPr lIns="91439" rIns="91439"/>
          <a:lstStyle/>
          <a:p>
            <a:endParaRPr/>
          </a:p>
        </p:txBody>
      </p:sp>
      <p:sp>
        <p:nvSpPr>
          <p:cNvPr id="188" name="Corpo livello uno…"/>
          <p:cNvSpPr txBox="1">
            <a:spLocks noGrp="1"/>
          </p:cNvSpPr>
          <p:nvPr>
            <p:ph type="body" sz="quarter" idx="1"/>
          </p:nvPr>
        </p:nvSpPr>
        <p:spPr>
          <a:xfrm>
            <a:off x="1792288" y="5367337"/>
            <a:ext cx="5486401" cy="804863"/>
          </a:xfrm>
          <a:prstGeom prst="rect">
            <a:avLst/>
          </a:prstGeom>
        </p:spPr>
        <p:txBody>
          <a:bodyPr lIns="91424" tIns="91424" rIns="91424" bIns="91424">
            <a:normAutofit/>
          </a:bodyPr>
          <a:lstStyle>
            <a:lvl1pPr marL="228600">
              <a:spcBef>
                <a:spcPts val="200"/>
              </a:spcBef>
              <a:defRPr>
                <a:solidFill>
                  <a:srgbClr val="595959"/>
                </a:solidFill>
              </a:defRPr>
            </a:lvl1pPr>
            <a:lvl2pPr marL="228600" indent="457200">
              <a:spcBef>
                <a:spcPts val="200"/>
              </a:spcBef>
              <a:defRPr>
                <a:solidFill>
                  <a:srgbClr val="595959"/>
                </a:solidFill>
              </a:defRPr>
            </a:lvl2pPr>
            <a:lvl3pPr marL="228600" indent="914400">
              <a:spcBef>
                <a:spcPts val="200"/>
              </a:spcBef>
              <a:defRPr>
                <a:solidFill>
                  <a:srgbClr val="595959"/>
                </a:solidFill>
              </a:defRPr>
            </a:lvl3pPr>
            <a:lvl4pPr marL="228600" indent="1371600">
              <a:spcBef>
                <a:spcPts val="200"/>
              </a:spcBef>
              <a:defRPr>
                <a:solidFill>
                  <a:srgbClr val="595959"/>
                </a:solidFill>
              </a:defRPr>
            </a:lvl4pPr>
            <a:lvl5pPr marL="228600" indent="1828800">
              <a:spcBef>
                <a:spcPts val="200"/>
              </a:spcBef>
              <a:defRPr>
                <a:solidFill>
                  <a:srgbClr val="595959"/>
                </a:solidFill>
              </a:defRPr>
            </a:lvl5pPr>
          </a:lstStyle>
          <a:p>
            <a:r>
              <a:t>Corpo livello uno</a:t>
            </a:r>
          </a:p>
          <a:p>
            <a:pPr lvl="1"/>
            <a:r>
              <a:t>Corpo livello due</a:t>
            </a:r>
          </a:p>
          <a:p>
            <a:pPr lvl="2"/>
            <a:r>
              <a:t>Corpo livello tre</a:t>
            </a:r>
          </a:p>
          <a:p>
            <a:pPr lvl="3"/>
            <a:r>
              <a:t>Corpo livello quattro</a:t>
            </a:r>
          </a:p>
          <a:p>
            <a:pPr lvl="4"/>
            <a:r>
              <a:t>Corpo livello cinque</a:t>
            </a:r>
          </a:p>
        </p:txBody>
      </p:sp>
      <p:pic>
        <p:nvPicPr>
          <p:cNvPr id="189" name="PROGRESS_EU_FLAG.jpg" descr="PROGRESS_EU_FLAG.jpg"/>
          <p:cNvPicPr>
            <a:picLocks noChangeAspect="1"/>
          </p:cNvPicPr>
          <p:nvPr/>
        </p:nvPicPr>
        <p:blipFill>
          <a:blip r:embed="rId2">
            <a:extLst/>
          </a:blip>
          <a:stretch>
            <a:fillRect/>
          </a:stretch>
        </p:blipFill>
        <p:spPr>
          <a:xfrm>
            <a:off x="7699642" y="55820"/>
            <a:ext cx="1483947" cy="1060474"/>
          </a:xfrm>
          <a:prstGeom prst="rect">
            <a:avLst/>
          </a:prstGeom>
          <a:ln w="12700">
            <a:miter lim="400000"/>
          </a:ln>
        </p:spPr>
      </p:pic>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IMAGE full width title upon">
    <p:spTree>
      <p:nvGrpSpPr>
        <p:cNvPr id="1" name=""/>
        <p:cNvGrpSpPr/>
        <p:nvPr/>
      </p:nvGrpSpPr>
      <p:grpSpPr>
        <a:xfrm>
          <a:off x="0" y="0"/>
          <a:ext cx="0" cy="0"/>
          <a:chOff x="0" y="0"/>
          <a:chExt cx="0" cy="0"/>
        </a:xfrm>
      </p:grpSpPr>
      <p:sp>
        <p:nvSpPr>
          <p:cNvPr id="196" name="Numero diapositiva"/>
          <p:cNvSpPr txBox="1">
            <a:spLocks noGrp="1"/>
          </p:cNvSpPr>
          <p:nvPr>
            <p:ph type="sldNum" sz="quarter" idx="2"/>
          </p:nvPr>
        </p:nvSpPr>
        <p:spPr>
          <a:xfrm>
            <a:off x="8805284" y="6528636"/>
            <a:ext cx="231238" cy="214662"/>
          </a:xfrm>
          <a:prstGeom prst="rect">
            <a:avLst/>
          </a:prstGeom>
        </p:spPr>
        <p:txBody>
          <a:bodyPr lIns="45699" tIns="45699" rIns="45699" bIns="45699" anchor="t"/>
          <a:lstStyle>
            <a:lvl1pPr>
              <a:defRPr sz="900"/>
            </a:lvl1pPr>
          </a:lstStyle>
          <a:p>
            <a:fld id="{86CB4B4D-7CA3-9044-876B-883B54F8677D}" type="slidenum">
              <a:t>‹#›</a:t>
            </a:fld>
            <a:endParaRPr/>
          </a:p>
        </p:txBody>
      </p:sp>
      <p:graphicFrame>
        <p:nvGraphicFramePr>
          <p:cNvPr id="197" name="Google Shape;86;p20"/>
          <p:cNvGraphicFramePr/>
          <p:nvPr/>
        </p:nvGraphicFramePr>
        <p:xfrm>
          <a:off x="0" y="6807655"/>
          <a:ext cx="9144000" cy="154826"/>
        </p:xfrm>
        <a:graphic>
          <a:graphicData uri="http://schemas.openxmlformats.org/drawingml/2006/table">
            <a:tbl>
              <a:tblPr bandRow="1">
                <a:tableStyleId>{4C3C2611-4C71-4FC5-86AE-919BDF0F9419}</a:tableStyleId>
              </a:tblPr>
              <a:tblGrid>
                <a:gridCol w="2286000"/>
                <a:gridCol w="2286000"/>
                <a:gridCol w="2286000"/>
                <a:gridCol w="2286000"/>
              </a:tblGrid>
              <a:tr h="154825">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chemeClr val="accent6"/>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rgbClr val="1CB8CF"/>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rgbClr val="159961"/>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chemeClr val="accent2"/>
                    </a:solidFill>
                  </a:tcPr>
                </a:tc>
              </a:tr>
            </a:tbl>
          </a:graphicData>
        </a:graphic>
      </p:graphicFrame>
      <p:sp>
        <p:nvSpPr>
          <p:cNvPr id="198" name="Google Shape;88;p21"/>
          <p:cNvSpPr>
            <a:spLocks noGrp="1"/>
          </p:cNvSpPr>
          <p:nvPr>
            <p:ph type="pic" idx="13"/>
          </p:nvPr>
        </p:nvSpPr>
        <p:spPr>
          <a:xfrm>
            <a:off x="0" y="1"/>
            <a:ext cx="9144001" cy="6813377"/>
          </a:xfrm>
          <a:prstGeom prst="rect">
            <a:avLst/>
          </a:prstGeom>
        </p:spPr>
        <p:txBody>
          <a:bodyPr lIns="91439" rIns="91439"/>
          <a:lstStyle/>
          <a:p>
            <a:endParaRPr/>
          </a:p>
        </p:txBody>
      </p:sp>
      <p:sp>
        <p:nvSpPr>
          <p:cNvPr id="199" name="Titolo Testo"/>
          <p:cNvSpPr txBox="1">
            <a:spLocks noGrp="1"/>
          </p:cNvSpPr>
          <p:nvPr>
            <p:ph type="title"/>
          </p:nvPr>
        </p:nvSpPr>
        <p:spPr>
          <a:xfrm>
            <a:off x="539551" y="4653136"/>
            <a:ext cx="8229601" cy="1143001"/>
          </a:xfrm>
          <a:prstGeom prst="rect">
            <a:avLst/>
          </a:prstGeom>
        </p:spPr>
        <p:txBody>
          <a:bodyPr anchor="ctr"/>
          <a:lstStyle>
            <a:lvl1pPr>
              <a:defRPr sz="4000"/>
            </a:lvl1pPr>
          </a:lstStyle>
          <a:p>
            <a:r>
              <a:t>Titolo Testo</a:t>
            </a: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cSld name="IMAGE full width title top">
    <p:spTree>
      <p:nvGrpSpPr>
        <p:cNvPr id="1" name=""/>
        <p:cNvGrpSpPr/>
        <p:nvPr/>
      </p:nvGrpSpPr>
      <p:grpSpPr>
        <a:xfrm>
          <a:off x="0" y="0"/>
          <a:ext cx="0" cy="0"/>
          <a:chOff x="0" y="0"/>
          <a:chExt cx="0" cy="0"/>
        </a:xfrm>
      </p:grpSpPr>
      <p:sp>
        <p:nvSpPr>
          <p:cNvPr id="206" name="Numero diapositiva"/>
          <p:cNvSpPr txBox="1">
            <a:spLocks noGrp="1"/>
          </p:cNvSpPr>
          <p:nvPr>
            <p:ph type="sldNum" sz="quarter" idx="2"/>
          </p:nvPr>
        </p:nvSpPr>
        <p:spPr>
          <a:xfrm>
            <a:off x="8805284" y="6528636"/>
            <a:ext cx="231238" cy="214662"/>
          </a:xfrm>
          <a:prstGeom prst="rect">
            <a:avLst/>
          </a:prstGeom>
        </p:spPr>
        <p:txBody>
          <a:bodyPr lIns="45699" tIns="45699" rIns="45699" bIns="45699" anchor="t"/>
          <a:lstStyle>
            <a:lvl1pPr>
              <a:defRPr sz="900"/>
            </a:lvl1pPr>
          </a:lstStyle>
          <a:p>
            <a:fld id="{86CB4B4D-7CA3-9044-876B-883B54F8677D}" type="slidenum">
              <a:t>‹#›</a:t>
            </a:fld>
            <a:endParaRPr/>
          </a:p>
        </p:txBody>
      </p:sp>
      <p:graphicFrame>
        <p:nvGraphicFramePr>
          <p:cNvPr id="207" name="Google Shape;86;p20"/>
          <p:cNvGraphicFramePr/>
          <p:nvPr/>
        </p:nvGraphicFramePr>
        <p:xfrm>
          <a:off x="0" y="6807655"/>
          <a:ext cx="9144000" cy="154826"/>
        </p:xfrm>
        <a:graphic>
          <a:graphicData uri="http://schemas.openxmlformats.org/drawingml/2006/table">
            <a:tbl>
              <a:tblPr bandRow="1">
                <a:tableStyleId>{4C3C2611-4C71-4FC5-86AE-919BDF0F9419}</a:tableStyleId>
              </a:tblPr>
              <a:tblGrid>
                <a:gridCol w="2286000"/>
                <a:gridCol w="2286000"/>
                <a:gridCol w="2286000"/>
                <a:gridCol w="2286000"/>
              </a:tblGrid>
              <a:tr h="154825">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chemeClr val="accent6"/>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rgbClr val="1CB8CF"/>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rgbClr val="159961"/>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chemeClr val="accent2"/>
                    </a:solidFill>
                  </a:tcPr>
                </a:tc>
              </a:tr>
            </a:tbl>
          </a:graphicData>
        </a:graphic>
      </p:graphicFrame>
      <p:sp>
        <p:nvSpPr>
          <p:cNvPr id="208" name="Google Shape;91;p22"/>
          <p:cNvSpPr>
            <a:spLocks noGrp="1"/>
          </p:cNvSpPr>
          <p:nvPr>
            <p:ph type="pic" idx="13"/>
          </p:nvPr>
        </p:nvSpPr>
        <p:spPr>
          <a:xfrm>
            <a:off x="0" y="1340769"/>
            <a:ext cx="9144001" cy="5472608"/>
          </a:xfrm>
          <a:prstGeom prst="rect">
            <a:avLst/>
          </a:prstGeom>
        </p:spPr>
        <p:txBody>
          <a:bodyPr lIns="91439" rIns="91439"/>
          <a:lstStyle/>
          <a:p>
            <a:endParaRPr/>
          </a:p>
        </p:txBody>
      </p:sp>
      <p:sp>
        <p:nvSpPr>
          <p:cNvPr id="209" name="Titolo Testo"/>
          <p:cNvSpPr txBox="1">
            <a:spLocks noGrp="1"/>
          </p:cNvSpPr>
          <p:nvPr>
            <p:ph type="title"/>
          </p:nvPr>
        </p:nvSpPr>
        <p:spPr>
          <a:xfrm>
            <a:off x="539551" y="0"/>
            <a:ext cx="8229601" cy="1143000"/>
          </a:xfrm>
          <a:prstGeom prst="rect">
            <a:avLst/>
          </a:prstGeom>
        </p:spPr>
        <p:txBody>
          <a:bodyPr anchor="ctr"/>
          <a:lstStyle>
            <a:lvl1pPr>
              <a:defRPr sz="4000"/>
            </a:lvl1pPr>
          </a:lstStyle>
          <a:p>
            <a:r>
              <a:t>Titolo Testo</a:t>
            </a: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BLOCK page Yellow">
    <p:spTree>
      <p:nvGrpSpPr>
        <p:cNvPr id="1" name=""/>
        <p:cNvGrpSpPr/>
        <p:nvPr/>
      </p:nvGrpSpPr>
      <p:grpSpPr>
        <a:xfrm>
          <a:off x="0" y="0"/>
          <a:ext cx="0" cy="0"/>
          <a:chOff x="0" y="0"/>
          <a:chExt cx="0" cy="0"/>
        </a:xfrm>
      </p:grpSpPr>
      <p:graphicFrame>
        <p:nvGraphicFramePr>
          <p:cNvPr id="216" name="Google Shape;94;p23"/>
          <p:cNvGraphicFramePr/>
          <p:nvPr/>
        </p:nvGraphicFramePr>
        <p:xfrm>
          <a:off x="0" y="6807655"/>
          <a:ext cx="9144000" cy="154826"/>
        </p:xfrm>
        <a:graphic>
          <a:graphicData uri="http://schemas.openxmlformats.org/drawingml/2006/table">
            <a:tbl>
              <a:tblPr bandRow="1">
                <a:tableStyleId>{4C3C2611-4C71-4FC5-86AE-919BDF0F9419}</a:tableStyleId>
              </a:tblPr>
              <a:tblGrid>
                <a:gridCol w="2286000"/>
                <a:gridCol w="2286000"/>
                <a:gridCol w="2286000"/>
                <a:gridCol w="2286000"/>
              </a:tblGrid>
              <a:tr h="154825">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chemeClr val="accent6"/>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rgbClr val="1CB8CF"/>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rgbClr val="159961"/>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chemeClr val="accent2"/>
                    </a:solidFill>
                  </a:tcPr>
                </a:tc>
              </a:tr>
            </a:tbl>
          </a:graphicData>
        </a:graphic>
      </p:graphicFrame>
      <p:grpSp>
        <p:nvGrpSpPr>
          <p:cNvPr id="219" name="Google Shape;97;p24"/>
          <p:cNvGrpSpPr/>
          <p:nvPr/>
        </p:nvGrpSpPr>
        <p:grpSpPr>
          <a:xfrm>
            <a:off x="0" y="1556791"/>
            <a:ext cx="9144000" cy="5256586"/>
            <a:chOff x="0" y="0"/>
            <a:chExt cx="9144000" cy="5256584"/>
          </a:xfrm>
        </p:grpSpPr>
        <p:sp>
          <p:nvSpPr>
            <p:cNvPr id="217" name="Rettangolo"/>
            <p:cNvSpPr/>
            <p:nvPr/>
          </p:nvSpPr>
          <p:spPr>
            <a:xfrm>
              <a:off x="0" y="-1"/>
              <a:ext cx="9144000" cy="5256586"/>
            </a:xfrm>
            <a:prstGeom prst="rect">
              <a:avLst/>
            </a:prstGeom>
            <a:solidFill>
              <a:schemeClr val="accent6"/>
            </a:solidFill>
            <a:ln w="12700" cap="flat">
              <a:noFill/>
              <a:miter lim="400000"/>
            </a:ln>
            <a:effectLst/>
          </p:spPr>
          <p:txBody>
            <a:bodyPr wrap="square" lIns="0" tIns="0" rIns="0" bIns="0" numCol="1" anchor="ctr">
              <a:noAutofit/>
            </a:bodyPr>
            <a:lstStyle/>
            <a:p>
              <a:pPr algn="ctr">
                <a:defRPr sz="1800">
                  <a:solidFill>
                    <a:srgbClr val="FFFFFF"/>
                  </a:solidFill>
                </a:defRPr>
              </a:pPr>
              <a:endParaRPr/>
            </a:p>
          </p:txBody>
        </p:sp>
        <p:sp>
          <p:nvSpPr>
            <p:cNvPr id="218" name="Testo"/>
            <p:cNvSpPr txBox="1"/>
            <p:nvPr/>
          </p:nvSpPr>
          <p:spPr>
            <a:xfrm>
              <a:off x="0" y="2452981"/>
              <a:ext cx="9144000" cy="35062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699" tIns="45699" rIns="45699" bIns="45699" numCol="1" anchor="ctr">
              <a:spAutoFit/>
            </a:bodyPr>
            <a:lstStyle>
              <a:lvl1pPr algn="ctr">
                <a:defRPr sz="1800">
                  <a:solidFill>
                    <a:srgbClr val="FFFFFF"/>
                  </a:solidFill>
                </a:defRPr>
              </a:lvl1pPr>
            </a:lstStyle>
            <a:p>
              <a:r>
                <a:t> </a:t>
              </a:r>
            </a:p>
          </p:txBody>
        </p:sp>
      </p:grpSp>
      <p:sp>
        <p:nvSpPr>
          <p:cNvPr id="220" name="Titolo Testo"/>
          <p:cNvSpPr txBox="1">
            <a:spLocks noGrp="1"/>
          </p:cNvSpPr>
          <p:nvPr>
            <p:ph type="title"/>
          </p:nvPr>
        </p:nvSpPr>
        <p:spPr>
          <a:xfrm>
            <a:off x="755575" y="1844824"/>
            <a:ext cx="7776865" cy="864097"/>
          </a:xfrm>
          <a:prstGeom prst="rect">
            <a:avLst/>
          </a:prstGeom>
        </p:spPr>
        <p:txBody>
          <a:bodyPr/>
          <a:lstStyle>
            <a:lvl1pPr>
              <a:defRPr sz="2800">
                <a:solidFill>
                  <a:srgbClr val="595959"/>
                </a:solidFill>
              </a:defRPr>
            </a:lvl1pPr>
          </a:lstStyle>
          <a:p>
            <a:r>
              <a:t>Titolo Testo</a:t>
            </a:r>
          </a:p>
        </p:txBody>
      </p:sp>
      <p:sp>
        <p:nvSpPr>
          <p:cNvPr id="221" name="Corpo livello uno…"/>
          <p:cNvSpPr txBox="1">
            <a:spLocks noGrp="1"/>
          </p:cNvSpPr>
          <p:nvPr>
            <p:ph type="body" sz="half" idx="1"/>
          </p:nvPr>
        </p:nvSpPr>
        <p:spPr>
          <a:xfrm>
            <a:off x="755576" y="2852934"/>
            <a:ext cx="7776865" cy="3024338"/>
          </a:xfrm>
          <a:prstGeom prst="rect">
            <a:avLst/>
          </a:prstGeom>
        </p:spPr>
        <p:txBody>
          <a:bodyPr lIns="91424" tIns="91424" rIns="91424" bIns="91424">
            <a:normAutofit/>
          </a:bodyPr>
          <a:lstStyle>
            <a:lvl1pPr marL="228600">
              <a:spcBef>
                <a:spcPts val="600"/>
              </a:spcBef>
              <a:defRPr sz="3200" b="1">
                <a:solidFill>
                  <a:srgbClr val="595959"/>
                </a:solidFill>
              </a:defRPr>
            </a:lvl1pPr>
            <a:lvl2pPr marL="972457" indent="-464457">
              <a:spcBef>
                <a:spcPts val="600"/>
              </a:spcBef>
              <a:buSzPts val="3200"/>
              <a:buChar char="–"/>
              <a:defRPr sz="3200" b="1">
                <a:solidFill>
                  <a:srgbClr val="595959"/>
                </a:solidFill>
              </a:defRPr>
            </a:lvl2pPr>
            <a:lvl3pPr marL="1498600" indent="-508000">
              <a:spcBef>
                <a:spcPts val="600"/>
              </a:spcBef>
              <a:buSzPts val="3200"/>
              <a:buChar char="•"/>
              <a:defRPr sz="3200" b="1">
                <a:solidFill>
                  <a:srgbClr val="595959"/>
                </a:solidFill>
              </a:defRPr>
            </a:lvl3pPr>
            <a:lvl4pPr marL="2042160" indent="-568960">
              <a:spcBef>
                <a:spcPts val="600"/>
              </a:spcBef>
              <a:buSzPts val="3200"/>
              <a:buChar char="–"/>
              <a:defRPr sz="3200" b="1">
                <a:solidFill>
                  <a:srgbClr val="595959"/>
                </a:solidFill>
              </a:defRPr>
            </a:lvl4pPr>
            <a:lvl5pPr marL="2499360" indent="-568960">
              <a:spcBef>
                <a:spcPts val="600"/>
              </a:spcBef>
              <a:buSzPts val="3200"/>
              <a:buChar char="o"/>
              <a:defRPr sz="3200" b="1">
                <a:solidFill>
                  <a:srgbClr val="595959"/>
                </a:solidFill>
              </a:defRPr>
            </a:lvl5pPr>
          </a:lstStyle>
          <a:p>
            <a:r>
              <a:t>Corpo livello uno</a:t>
            </a:r>
          </a:p>
          <a:p>
            <a:pPr lvl="1"/>
            <a:r>
              <a:t>Corpo livello due</a:t>
            </a:r>
          </a:p>
          <a:p>
            <a:pPr lvl="2"/>
            <a:r>
              <a:t>Corpo livello tre</a:t>
            </a:r>
          </a:p>
          <a:p>
            <a:pPr lvl="3"/>
            <a:r>
              <a:t>Corpo livello quattro</a:t>
            </a:r>
          </a:p>
          <a:p>
            <a:pPr lvl="4"/>
            <a:r>
              <a:t>Corpo livello cinque</a:t>
            </a:r>
          </a:p>
        </p:txBody>
      </p:sp>
      <p:sp>
        <p:nvSpPr>
          <p:cNvPr id="222" name="Google Shape;100;p24"/>
          <p:cNvSpPr txBox="1"/>
          <p:nvPr/>
        </p:nvSpPr>
        <p:spPr>
          <a:xfrm>
            <a:off x="457200" y="432895"/>
            <a:ext cx="8229600" cy="64628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chor="ctr">
            <a:spAutoFit/>
          </a:bodyPr>
          <a:lstStyle>
            <a:lvl1pPr>
              <a:defRPr sz="4000">
                <a:solidFill>
                  <a:srgbClr val="1F497D"/>
                </a:solidFill>
              </a:defRPr>
            </a:lvl1pPr>
          </a:lstStyle>
          <a:p>
            <a:r>
              <a:t>Click to edit title style</a:t>
            </a:r>
          </a:p>
        </p:txBody>
      </p:sp>
      <p:sp>
        <p:nvSpPr>
          <p:cNvPr id="223" name="Numero diapositiva"/>
          <p:cNvSpPr txBox="1">
            <a:spLocks noGrp="1"/>
          </p:cNvSpPr>
          <p:nvPr>
            <p:ph type="sldNum" sz="quarter" idx="2"/>
          </p:nvPr>
        </p:nvSpPr>
        <p:spPr>
          <a:xfrm>
            <a:off x="8805284" y="6528636"/>
            <a:ext cx="231238" cy="214662"/>
          </a:xfrm>
          <a:prstGeom prst="rect">
            <a:avLst/>
          </a:prstGeom>
        </p:spPr>
        <p:txBody>
          <a:bodyPr lIns="45699" tIns="45699" rIns="45699" bIns="45699" anchor="t"/>
          <a:lstStyle>
            <a:lvl1pPr>
              <a:defRPr sz="900"/>
            </a:lvl1pPr>
          </a:lstStyle>
          <a:p>
            <a:fld id="{86CB4B4D-7CA3-9044-876B-883B54F8677D}" type="slidenum">
              <a:t>‹#›</a:t>
            </a:fld>
            <a:endParaRPr/>
          </a:p>
        </p:txBody>
      </p:sp>
      <p:pic>
        <p:nvPicPr>
          <p:cNvPr id="224" name="PROGRESS_EU_FLAG.jpg" descr="PROGRESS_EU_FLAG.jpg"/>
          <p:cNvPicPr>
            <a:picLocks noChangeAspect="1"/>
          </p:cNvPicPr>
          <p:nvPr/>
        </p:nvPicPr>
        <p:blipFill>
          <a:blip r:embed="rId2">
            <a:extLst/>
          </a:blip>
          <a:stretch>
            <a:fillRect/>
          </a:stretch>
        </p:blipFill>
        <p:spPr>
          <a:xfrm>
            <a:off x="7699642" y="55820"/>
            <a:ext cx="1483947" cy="1060474"/>
          </a:xfrm>
          <a:prstGeom prst="rect">
            <a:avLst/>
          </a:prstGeom>
          <a:ln w="12700">
            <a:miter lim="400000"/>
          </a:ln>
        </p:spPr>
      </p:pic>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1_BLOCK page Blue">
    <p:spTree>
      <p:nvGrpSpPr>
        <p:cNvPr id="1" name=""/>
        <p:cNvGrpSpPr/>
        <p:nvPr/>
      </p:nvGrpSpPr>
      <p:grpSpPr>
        <a:xfrm>
          <a:off x="0" y="0"/>
          <a:ext cx="0" cy="0"/>
          <a:chOff x="0" y="0"/>
          <a:chExt cx="0" cy="0"/>
        </a:xfrm>
      </p:grpSpPr>
      <p:graphicFrame>
        <p:nvGraphicFramePr>
          <p:cNvPr id="231" name="Google Shape;94;p23"/>
          <p:cNvGraphicFramePr/>
          <p:nvPr/>
        </p:nvGraphicFramePr>
        <p:xfrm>
          <a:off x="0" y="6807655"/>
          <a:ext cx="9144000" cy="154826"/>
        </p:xfrm>
        <a:graphic>
          <a:graphicData uri="http://schemas.openxmlformats.org/drawingml/2006/table">
            <a:tbl>
              <a:tblPr bandRow="1">
                <a:tableStyleId>{4C3C2611-4C71-4FC5-86AE-919BDF0F9419}</a:tableStyleId>
              </a:tblPr>
              <a:tblGrid>
                <a:gridCol w="2286000"/>
                <a:gridCol w="2286000"/>
                <a:gridCol w="2286000"/>
                <a:gridCol w="2286000"/>
              </a:tblGrid>
              <a:tr h="154825">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chemeClr val="accent6"/>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rgbClr val="1CB8CF"/>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rgbClr val="159961"/>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chemeClr val="accent2"/>
                    </a:solidFill>
                  </a:tcPr>
                </a:tc>
              </a:tr>
            </a:tbl>
          </a:graphicData>
        </a:graphic>
      </p:graphicFrame>
      <p:grpSp>
        <p:nvGrpSpPr>
          <p:cNvPr id="234" name="Google Shape;103;p25"/>
          <p:cNvGrpSpPr/>
          <p:nvPr/>
        </p:nvGrpSpPr>
        <p:grpSpPr>
          <a:xfrm>
            <a:off x="0" y="1556791"/>
            <a:ext cx="9144000" cy="5256586"/>
            <a:chOff x="0" y="0"/>
            <a:chExt cx="9144000" cy="5256584"/>
          </a:xfrm>
        </p:grpSpPr>
        <p:sp>
          <p:nvSpPr>
            <p:cNvPr id="232" name="Rettangolo"/>
            <p:cNvSpPr/>
            <p:nvPr/>
          </p:nvSpPr>
          <p:spPr>
            <a:xfrm>
              <a:off x="0" y="-1"/>
              <a:ext cx="9144000" cy="5256586"/>
            </a:xfrm>
            <a:prstGeom prst="rect">
              <a:avLst/>
            </a:prstGeom>
            <a:solidFill>
              <a:srgbClr val="1CB8CF"/>
            </a:solidFill>
            <a:ln w="12700" cap="flat">
              <a:noFill/>
              <a:miter lim="400000"/>
            </a:ln>
            <a:effectLst/>
          </p:spPr>
          <p:txBody>
            <a:bodyPr wrap="square" lIns="0" tIns="0" rIns="0" bIns="0" numCol="1" anchor="ctr">
              <a:noAutofit/>
            </a:bodyPr>
            <a:lstStyle/>
            <a:p>
              <a:pPr algn="ctr">
                <a:defRPr sz="1800">
                  <a:solidFill>
                    <a:srgbClr val="FFFFFF"/>
                  </a:solidFill>
                </a:defRPr>
              </a:pPr>
              <a:endParaRPr/>
            </a:p>
          </p:txBody>
        </p:sp>
        <p:sp>
          <p:nvSpPr>
            <p:cNvPr id="233" name="Testo"/>
            <p:cNvSpPr txBox="1"/>
            <p:nvPr/>
          </p:nvSpPr>
          <p:spPr>
            <a:xfrm>
              <a:off x="0" y="2452981"/>
              <a:ext cx="9144000" cy="35062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699" tIns="45699" rIns="45699" bIns="45699" numCol="1" anchor="ctr">
              <a:spAutoFit/>
            </a:bodyPr>
            <a:lstStyle>
              <a:lvl1pPr algn="ctr">
                <a:defRPr sz="1800">
                  <a:solidFill>
                    <a:srgbClr val="FFFFFF"/>
                  </a:solidFill>
                </a:defRPr>
              </a:lvl1pPr>
            </a:lstStyle>
            <a:p>
              <a:r>
                <a:t> </a:t>
              </a:r>
            </a:p>
          </p:txBody>
        </p:sp>
      </p:grpSp>
      <p:sp>
        <p:nvSpPr>
          <p:cNvPr id="235" name="Titolo Testo"/>
          <p:cNvSpPr txBox="1">
            <a:spLocks noGrp="1"/>
          </p:cNvSpPr>
          <p:nvPr>
            <p:ph type="title"/>
          </p:nvPr>
        </p:nvSpPr>
        <p:spPr>
          <a:xfrm>
            <a:off x="755575" y="1844824"/>
            <a:ext cx="7776865" cy="864097"/>
          </a:xfrm>
          <a:prstGeom prst="rect">
            <a:avLst/>
          </a:prstGeom>
        </p:spPr>
        <p:txBody>
          <a:bodyPr/>
          <a:lstStyle>
            <a:lvl1pPr>
              <a:defRPr sz="2800">
                <a:solidFill>
                  <a:srgbClr val="FFFFFF"/>
                </a:solidFill>
              </a:defRPr>
            </a:lvl1pPr>
          </a:lstStyle>
          <a:p>
            <a:r>
              <a:t>Titolo Testo</a:t>
            </a:r>
          </a:p>
        </p:txBody>
      </p:sp>
      <p:sp>
        <p:nvSpPr>
          <p:cNvPr id="236" name="Corpo livello uno…"/>
          <p:cNvSpPr txBox="1">
            <a:spLocks noGrp="1"/>
          </p:cNvSpPr>
          <p:nvPr>
            <p:ph type="body" sz="half" idx="1"/>
          </p:nvPr>
        </p:nvSpPr>
        <p:spPr>
          <a:xfrm>
            <a:off x="755576" y="2852934"/>
            <a:ext cx="7776865" cy="3024338"/>
          </a:xfrm>
          <a:prstGeom prst="rect">
            <a:avLst/>
          </a:prstGeom>
        </p:spPr>
        <p:txBody>
          <a:bodyPr lIns="91424" tIns="91424" rIns="91424" bIns="91424">
            <a:normAutofit/>
          </a:bodyPr>
          <a:lstStyle>
            <a:lvl1pPr marL="228600">
              <a:spcBef>
                <a:spcPts val="600"/>
              </a:spcBef>
              <a:defRPr sz="3200" b="1">
                <a:solidFill>
                  <a:srgbClr val="FFFFFF"/>
                </a:solidFill>
              </a:defRPr>
            </a:lvl1pPr>
            <a:lvl2pPr marL="972457" indent="-464457">
              <a:spcBef>
                <a:spcPts val="600"/>
              </a:spcBef>
              <a:buSzPts val="3200"/>
              <a:buChar char="–"/>
              <a:defRPr sz="3200" b="1">
                <a:solidFill>
                  <a:srgbClr val="FFFFFF"/>
                </a:solidFill>
              </a:defRPr>
            </a:lvl2pPr>
            <a:lvl3pPr marL="1498600" indent="-508000">
              <a:spcBef>
                <a:spcPts val="600"/>
              </a:spcBef>
              <a:buSzPts val="3200"/>
              <a:buChar char="•"/>
              <a:defRPr sz="3200" b="1">
                <a:solidFill>
                  <a:srgbClr val="FFFFFF"/>
                </a:solidFill>
              </a:defRPr>
            </a:lvl3pPr>
            <a:lvl4pPr marL="2042160" indent="-568960">
              <a:spcBef>
                <a:spcPts val="600"/>
              </a:spcBef>
              <a:buSzPts val="3200"/>
              <a:buChar char="–"/>
              <a:defRPr sz="3200" b="1">
                <a:solidFill>
                  <a:srgbClr val="FFFFFF"/>
                </a:solidFill>
              </a:defRPr>
            </a:lvl4pPr>
            <a:lvl5pPr marL="2499360" indent="-568960">
              <a:spcBef>
                <a:spcPts val="600"/>
              </a:spcBef>
              <a:buSzPts val="3200"/>
              <a:buChar char="o"/>
              <a:defRPr sz="3200" b="1">
                <a:solidFill>
                  <a:srgbClr val="FFFFFF"/>
                </a:solidFill>
              </a:defRPr>
            </a:lvl5pPr>
          </a:lstStyle>
          <a:p>
            <a:r>
              <a:t>Corpo livello uno</a:t>
            </a:r>
          </a:p>
          <a:p>
            <a:pPr lvl="1"/>
            <a:r>
              <a:t>Corpo livello due</a:t>
            </a:r>
          </a:p>
          <a:p>
            <a:pPr lvl="2"/>
            <a:r>
              <a:t>Corpo livello tre</a:t>
            </a:r>
          </a:p>
          <a:p>
            <a:pPr lvl="3"/>
            <a:r>
              <a:t>Corpo livello quattro</a:t>
            </a:r>
          </a:p>
          <a:p>
            <a:pPr lvl="4"/>
            <a:r>
              <a:t>Corpo livello cinque</a:t>
            </a:r>
          </a:p>
        </p:txBody>
      </p:sp>
      <p:sp>
        <p:nvSpPr>
          <p:cNvPr id="237" name="Google Shape;106;p25"/>
          <p:cNvSpPr txBox="1"/>
          <p:nvPr/>
        </p:nvSpPr>
        <p:spPr>
          <a:xfrm>
            <a:off x="457200" y="432895"/>
            <a:ext cx="8229600" cy="64628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chor="ctr">
            <a:spAutoFit/>
          </a:bodyPr>
          <a:lstStyle>
            <a:lvl1pPr>
              <a:defRPr sz="4000">
                <a:solidFill>
                  <a:srgbClr val="1F497D"/>
                </a:solidFill>
              </a:defRPr>
            </a:lvl1pPr>
          </a:lstStyle>
          <a:p>
            <a:r>
              <a:t>Click to edit title style</a:t>
            </a:r>
          </a:p>
        </p:txBody>
      </p:sp>
      <p:sp>
        <p:nvSpPr>
          <p:cNvPr id="238" name="Numero diapositiva"/>
          <p:cNvSpPr txBox="1">
            <a:spLocks noGrp="1"/>
          </p:cNvSpPr>
          <p:nvPr>
            <p:ph type="sldNum" sz="quarter" idx="2"/>
          </p:nvPr>
        </p:nvSpPr>
        <p:spPr>
          <a:xfrm>
            <a:off x="8805284" y="6528636"/>
            <a:ext cx="231238" cy="214662"/>
          </a:xfrm>
          <a:prstGeom prst="rect">
            <a:avLst/>
          </a:prstGeom>
        </p:spPr>
        <p:txBody>
          <a:bodyPr lIns="45699" tIns="45699" rIns="45699" bIns="45699" anchor="t"/>
          <a:lstStyle>
            <a:lvl1pPr>
              <a:defRPr sz="900"/>
            </a:lvl1pPr>
          </a:lstStyle>
          <a:p>
            <a:fld id="{86CB4B4D-7CA3-9044-876B-883B54F8677D}" type="slidenum">
              <a:t>‹#›</a:t>
            </a:fld>
            <a:endParaRPr/>
          </a:p>
        </p:txBody>
      </p:sp>
      <p:pic>
        <p:nvPicPr>
          <p:cNvPr id="239" name="PROGRESS_EU_FLAG.jpg" descr="PROGRESS_EU_FLAG.jpg"/>
          <p:cNvPicPr>
            <a:picLocks noChangeAspect="1"/>
          </p:cNvPicPr>
          <p:nvPr/>
        </p:nvPicPr>
        <p:blipFill>
          <a:blip r:embed="rId2">
            <a:extLst/>
          </a:blip>
          <a:stretch>
            <a:fillRect/>
          </a:stretch>
        </p:blipFill>
        <p:spPr>
          <a:xfrm>
            <a:off x="7699642" y="55820"/>
            <a:ext cx="1483947" cy="1060474"/>
          </a:xfrm>
          <a:prstGeom prst="rect">
            <a:avLst/>
          </a:prstGeom>
          <a:ln w="12700">
            <a:miter lim="400000"/>
          </a:ln>
        </p:spPr>
      </p:pic>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x">
  <p:cSld name="BLOCK page Light grren">
    <p:spTree>
      <p:nvGrpSpPr>
        <p:cNvPr id="1" name=""/>
        <p:cNvGrpSpPr/>
        <p:nvPr/>
      </p:nvGrpSpPr>
      <p:grpSpPr>
        <a:xfrm>
          <a:off x="0" y="0"/>
          <a:ext cx="0" cy="0"/>
          <a:chOff x="0" y="0"/>
          <a:chExt cx="0" cy="0"/>
        </a:xfrm>
      </p:grpSpPr>
      <p:graphicFrame>
        <p:nvGraphicFramePr>
          <p:cNvPr id="246" name="Google Shape;94;p23"/>
          <p:cNvGraphicFramePr/>
          <p:nvPr/>
        </p:nvGraphicFramePr>
        <p:xfrm>
          <a:off x="0" y="6807655"/>
          <a:ext cx="9144000" cy="154826"/>
        </p:xfrm>
        <a:graphic>
          <a:graphicData uri="http://schemas.openxmlformats.org/drawingml/2006/table">
            <a:tbl>
              <a:tblPr bandRow="1">
                <a:tableStyleId>{4C3C2611-4C71-4FC5-86AE-919BDF0F9419}</a:tableStyleId>
              </a:tblPr>
              <a:tblGrid>
                <a:gridCol w="2286000"/>
                <a:gridCol w="2286000"/>
                <a:gridCol w="2286000"/>
                <a:gridCol w="2286000"/>
              </a:tblGrid>
              <a:tr h="154825">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chemeClr val="accent6"/>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rgbClr val="1CB8CF"/>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rgbClr val="159961"/>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chemeClr val="accent2"/>
                    </a:solidFill>
                  </a:tcPr>
                </a:tc>
              </a:tr>
            </a:tbl>
          </a:graphicData>
        </a:graphic>
      </p:graphicFrame>
      <p:grpSp>
        <p:nvGrpSpPr>
          <p:cNvPr id="249" name="Google Shape;109;p26"/>
          <p:cNvGrpSpPr/>
          <p:nvPr/>
        </p:nvGrpSpPr>
        <p:grpSpPr>
          <a:xfrm>
            <a:off x="0" y="1556791"/>
            <a:ext cx="9144000" cy="5256586"/>
            <a:chOff x="0" y="0"/>
            <a:chExt cx="9144000" cy="5256584"/>
          </a:xfrm>
        </p:grpSpPr>
        <p:sp>
          <p:nvSpPr>
            <p:cNvPr id="247" name="Rettangolo"/>
            <p:cNvSpPr/>
            <p:nvPr/>
          </p:nvSpPr>
          <p:spPr>
            <a:xfrm>
              <a:off x="0" y="-1"/>
              <a:ext cx="9144000" cy="5256586"/>
            </a:xfrm>
            <a:prstGeom prst="rect">
              <a:avLst/>
            </a:prstGeom>
            <a:solidFill>
              <a:schemeClr val="accent2"/>
            </a:solidFill>
            <a:ln w="12700" cap="flat">
              <a:noFill/>
              <a:miter lim="400000"/>
            </a:ln>
            <a:effectLst/>
          </p:spPr>
          <p:txBody>
            <a:bodyPr wrap="square" lIns="0" tIns="0" rIns="0" bIns="0" numCol="1" anchor="ctr">
              <a:noAutofit/>
            </a:bodyPr>
            <a:lstStyle/>
            <a:p>
              <a:pPr algn="ctr">
                <a:defRPr sz="1800">
                  <a:solidFill>
                    <a:srgbClr val="FFFFFF"/>
                  </a:solidFill>
                </a:defRPr>
              </a:pPr>
              <a:endParaRPr/>
            </a:p>
          </p:txBody>
        </p:sp>
        <p:sp>
          <p:nvSpPr>
            <p:cNvPr id="248" name="Testo"/>
            <p:cNvSpPr txBox="1"/>
            <p:nvPr/>
          </p:nvSpPr>
          <p:spPr>
            <a:xfrm>
              <a:off x="0" y="2452981"/>
              <a:ext cx="9144000" cy="35062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699" tIns="45699" rIns="45699" bIns="45699" numCol="1" anchor="ctr">
              <a:spAutoFit/>
            </a:bodyPr>
            <a:lstStyle>
              <a:lvl1pPr algn="ctr">
                <a:defRPr sz="1800">
                  <a:solidFill>
                    <a:srgbClr val="FFFFFF"/>
                  </a:solidFill>
                </a:defRPr>
              </a:lvl1pPr>
            </a:lstStyle>
            <a:p>
              <a:r>
                <a:t> </a:t>
              </a:r>
            </a:p>
          </p:txBody>
        </p:sp>
      </p:grpSp>
      <p:sp>
        <p:nvSpPr>
          <p:cNvPr id="250" name="Titolo Testo"/>
          <p:cNvSpPr txBox="1">
            <a:spLocks noGrp="1"/>
          </p:cNvSpPr>
          <p:nvPr>
            <p:ph type="title"/>
          </p:nvPr>
        </p:nvSpPr>
        <p:spPr>
          <a:xfrm>
            <a:off x="755575" y="1844824"/>
            <a:ext cx="7776865" cy="864097"/>
          </a:xfrm>
          <a:prstGeom prst="rect">
            <a:avLst/>
          </a:prstGeom>
        </p:spPr>
        <p:txBody>
          <a:bodyPr/>
          <a:lstStyle>
            <a:lvl1pPr>
              <a:defRPr sz="2800">
                <a:solidFill>
                  <a:srgbClr val="FFFFFF"/>
                </a:solidFill>
              </a:defRPr>
            </a:lvl1pPr>
          </a:lstStyle>
          <a:p>
            <a:r>
              <a:t>Titolo Testo</a:t>
            </a:r>
          </a:p>
        </p:txBody>
      </p:sp>
      <p:sp>
        <p:nvSpPr>
          <p:cNvPr id="251" name="Corpo livello uno…"/>
          <p:cNvSpPr txBox="1">
            <a:spLocks noGrp="1"/>
          </p:cNvSpPr>
          <p:nvPr>
            <p:ph type="body" sz="half" idx="1"/>
          </p:nvPr>
        </p:nvSpPr>
        <p:spPr>
          <a:xfrm>
            <a:off x="755576" y="2852934"/>
            <a:ext cx="7776865" cy="3024338"/>
          </a:xfrm>
          <a:prstGeom prst="rect">
            <a:avLst/>
          </a:prstGeom>
        </p:spPr>
        <p:txBody>
          <a:bodyPr lIns="91424" tIns="91424" rIns="91424" bIns="91424">
            <a:normAutofit/>
          </a:bodyPr>
          <a:lstStyle>
            <a:lvl1pPr marL="228600">
              <a:spcBef>
                <a:spcPts val="600"/>
              </a:spcBef>
              <a:defRPr sz="3200" b="1">
                <a:solidFill>
                  <a:srgbClr val="FFFFFF"/>
                </a:solidFill>
              </a:defRPr>
            </a:lvl1pPr>
            <a:lvl2pPr marL="972457" indent="-464457">
              <a:spcBef>
                <a:spcPts val="600"/>
              </a:spcBef>
              <a:buSzPts val="3200"/>
              <a:buChar char="–"/>
              <a:defRPr sz="3200" b="1">
                <a:solidFill>
                  <a:srgbClr val="FFFFFF"/>
                </a:solidFill>
              </a:defRPr>
            </a:lvl2pPr>
            <a:lvl3pPr marL="1498600" indent="-508000">
              <a:spcBef>
                <a:spcPts val="600"/>
              </a:spcBef>
              <a:buSzPts val="3200"/>
              <a:buChar char="•"/>
              <a:defRPr sz="3200" b="1">
                <a:solidFill>
                  <a:srgbClr val="FFFFFF"/>
                </a:solidFill>
              </a:defRPr>
            </a:lvl3pPr>
            <a:lvl4pPr marL="2042160" indent="-568960">
              <a:spcBef>
                <a:spcPts val="600"/>
              </a:spcBef>
              <a:buSzPts val="3200"/>
              <a:buChar char="–"/>
              <a:defRPr sz="3200" b="1">
                <a:solidFill>
                  <a:srgbClr val="FFFFFF"/>
                </a:solidFill>
              </a:defRPr>
            </a:lvl4pPr>
            <a:lvl5pPr marL="2499360" indent="-568960">
              <a:spcBef>
                <a:spcPts val="600"/>
              </a:spcBef>
              <a:buSzPts val="3200"/>
              <a:buChar char="o"/>
              <a:defRPr sz="3200" b="1">
                <a:solidFill>
                  <a:srgbClr val="FFFFFF"/>
                </a:solidFill>
              </a:defRPr>
            </a:lvl5pPr>
          </a:lstStyle>
          <a:p>
            <a:r>
              <a:t>Corpo livello uno</a:t>
            </a:r>
          </a:p>
          <a:p>
            <a:pPr lvl="1"/>
            <a:r>
              <a:t>Corpo livello due</a:t>
            </a:r>
          </a:p>
          <a:p>
            <a:pPr lvl="2"/>
            <a:r>
              <a:t>Corpo livello tre</a:t>
            </a:r>
          </a:p>
          <a:p>
            <a:pPr lvl="3"/>
            <a:r>
              <a:t>Corpo livello quattro</a:t>
            </a:r>
          </a:p>
          <a:p>
            <a:pPr lvl="4"/>
            <a:r>
              <a:t>Corpo livello cinque</a:t>
            </a:r>
          </a:p>
        </p:txBody>
      </p:sp>
      <p:sp>
        <p:nvSpPr>
          <p:cNvPr id="252" name="Google Shape;112;p26"/>
          <p:cNvSpPr txBox="1"/>
          <p:nvPr/>
        </p:nvSpPr>
        <p:spPr>
          <a:xfrm>
            <a:off x="457200" y="432895"/>
            <a:ext cx="8229600" cy="64628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chor="ctr">
            <a:spAutoFit/>
          </a:bodyPr>
          <a:lstStyle>
            <a:lvl1pPr>
              <a:defRPr sz="4000">
                <a:solidFill>
                  <a:srgbClr val="1F497D"/>
                </a:solidFill>
              </a:defRPr>
            </a:lvl1pPr>
          </a:lstStyle>
          <a:p>
            <a:r>
              <a:t>Click to edit title style</a:t>
            </a:r>
          </a:p>
        </p:txBody>
      </p:sp>
      <p:sp>
        <p:nvSpPr>
          <p:cNvPr id="253" name="Numero diapositiva"/>
          <p:cNvSpPr txBox="1">
            <a:spLocks noGrp="1"/>
          </p:cNvSpPr>
          <p:nvPr>
            <p:ph type="sldNum" sz="quarter" idx="2"/>
          </p:nvPr>
        </p:nvSpPr>
        <p:spPr>
          <a:xfrm>
            <a:off x="8805284" y="6528636"/>
            <a:ext cx="231238" cy="214662"/>
          </a:xfrm>
          <a:prstGeom prst="rect">
            <a:avLst/>
          </a:prstGeom>
        </p:spPr>
        <p:txBody>
          <a:bodyPr lIns="45699" tIns="45699" rIns="45699" bIns="45699" anchor="t"/>
          <a:lstStyle>
            <a:lvl1pPr>
              <a:defRPr sz="900"/>
            </a:lvl1pPr>
          </a:lstStyle>
          <a:p>
            <a:fld id="{86CB4B4D-7CA3-9044-876B-883B54F8677D}" type="slidenum">
              <a:t>‹#›</a:t>
            </a:fld>
            <a:endParaRPr/>
          </a:p>
        </p:txBody>
      </p:sp>
      <p:pic>
        <p:nvPicPr>
          <p:cNvPr id="254" name="PROGRESS_EU_FLAG.jpg" descr="PROGRESS_EU_FLAG.jpg"/>
          <p:cNvPicPr>
            <a:picLocks noChangeAspect="1"/>
          </p:cNvPicPr>
          <p:nvPr/>
        </p:nvPicPr>
        <p:blipFill>
          <a:blip r:embed="rId2">
            <a:extLst/>
          </a:blip>
          <a:stretch>
            <a:fillRect/>
          </a:stretch>
        </p:blipFill>
        <p:spPr>
          <a:xfrm>
            <a:off x="7699642" y="55820"/>
            <a:ext cx="1483947" cy="1060474"/>
          </a:xfrm>
          <a:prstGeom prst="rect">
            <a:avLst/>
          </a:prstGeom>
          <a:ln w="12700">
            <a:miter lim="400000"/>
          </a:ln>
        </p:spPr>
      </p:pic>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BASIC Thank you page">
    <p:spTree>
      <p:nvGrpSpPr>
        <p:cNvPr id="1" name=""/>
        <p:cNvGrpSpPr/>
        <p:nvPr/>
      </p:nvGrpSpPr>
      <p:grpSpPr>
        <a:xfrm>
          <a:off x="0" y="0"/>
          <a:ext cx="0" cy="0"/>
          <a:chOff x="0" y="0"/>
          <a:chExt cx="0" cy="0"/>
        </a:xfrm>
      </p:grpSpPr>
      <p:graphicFrame>
        <p:nvGraphicFramePr>
          <p:cNvPr id="29" name="Google Shape;10;p1"/>
          <p:cNvGraphicFramePr/>
          <p:nvPr/>
        </p:nvGraphicFramePr>
        <p:xfrm>
          <a:off x="0" y="6807655"/>
          <a:ext cx="9144000" cy="304810"/>
        </p:xfrm>
        <a:graphic>
          <a:graphicData uri="http://schemas.openxmlformats.org/drawingml/2006/table">
            <a:tbl>
              <a:tblPr bandRow="1">
                <a:tableStyleId>{4C3C2611-4C71-4FC5-86AE-919BDF0F9419}</a:tableStyleId>
              </a:tblPr>
              <a:tblGrid>
                <a:gridCol w="2286000"/>
                <a:gridCol w="2286000"/>
                <a:gridCol w="2286000"/>
                <a:gridCol w="2286000"/>
              </a:tblGrid>
              <a:tr h="154825">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chemeClr val="accent1"/>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rgbClr val="1CB8CF"/>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rgbClr val="159961"/>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chemeClr val="accent2"/>
                    </a:solidFill>
                  </a:tcPr>
                </a:tc>
              </a:tr>
            </a:tbl>
          </a:graphicData>
        </a:graphic>
      </p:graphicFrame>
      <p:pic>
        <p:nvPicPr>
          <p:cNvPr id="30" name="Google Shape;11;p1" descr="Google Shape;11;p1"/>
          <p:cNvPicPr>
            <a:picLocks noChangeAspect="1"/>
          </p:cNvPicPr>
          <p:nvPr/>
        </p:nvPicPr>
        <p:blipFill>
          <a:blip r:embed="rId2">
            <a:extLst/>
          </a:blip>
          <a:stretch>
            <a:fillRect/>
          </a:stretch>
        </p:blipFill>
        <p:spPr>
          <a:xfrm>
            <a:off x="-1980728" y="1093027"/>
            <a:ext cx="6153685" cy="5648342"/>
          </a:xfrm>
          <a:prstGeom prst="rect">
            <a:avLst/>
          </a:prstGeom>
          <a:ln w="12700">
            <a:miter lim="400000"/>
          </a:ln>
        </p:spPr>
      </p:pic>
      <p:sp>
        <p:nvSpPr>
          <p:cNvPr id="31" name="Titolo Testo"/>
          <p:cNvSpPr txBox="1">
            <a:spLocks noGrp="1"/>
          </p:cNvSpPr>
          <p:nvPr>
            <p:ph type="title"/>
          </p:nvPr>
        </p:nvSpPr>
        <p:spPr>
          <a:xfrm>
            <a:off x="685800" y="3344385"/>
            <a:ext cx="7772400" cy="794520"/>
          </a:xfrm>
          <a:prstGeom prst="rect">
            <a:avLst/>
          </a:prstGeom>
        </p:spPr>
        <p:txBody>
          <a:bodyPr/>
          <a:lstStyle/>
          <a:p>
            <a:r>
              <a:t>Titolo Testo</a:t>
            </a:r>
          </a:p>
        </p:txBody>
      </p:sp>
      <p:sp>
        <p:nvSpPr>
          <p:cNvPr id="32" name="Corpo livello uno…"/>
          <p:cNvSpPr txBox="1">
            <a:spLocks noGrp="1"/>
          </p:cNvSpPr>
          <p:nvPr>
            <p:ph type="body" sz="quarter" idx="1"/>
          </p:nvPr>
        </p:nvSpPr>
        <p:spPr>
          <a:xfrm>
            <a:off x="467543" y="6165303"/>
            <a:ext cx="4104458" cy="432049"/>
          </a:xfrm>
          <a:prstGeom prst="rect">
            <a:avLst/>
          </a:prstGeom>
        </p:spPr>
        <p:txBody>
          <a:bodyPr lIns="91424" tIns="91424" rIns="91424" bIns="91424">
            <a:normAutofit/>
          </a:bodyPr>
          <a:lstStyle>
            <a:lvl1pPr>
              <a:spcBef>
                <a:spcPts val="300"/>
              </a:spcBef>
              <a:defRPr sz="1600" b="1">
                <a:solidFill>
                  <a:srgbClr val="595959"/>
                </a:solidFill>
              </a:defRPr>
            </a:lvl1pPr>
            <a:lvl2pPr indent="457200">
              <a:spcBef>
                <a:spcPts val="300"/>
              </a:spcBef>
              <a:defRPr sz="1600" b="1">
                <a:solidFill>
                  <a:srgbClr val="595959"/>
                </a:solidFill>
              </a:defRPr>
            </a:lvl2pPr>
            <a:lvl3pPr indent="914400">
              <a:spcBef>
                <a:spcPts val="300"/>
              </a:spcBef>
              <a:defRPr sz="1600" b="1">
                <a:solidFill>
                  <a:srgbClr val="595959"/>
                </a:solidFill>
              </a:defRPr>
            </a:lvl3pPr>
            <a:lvl4pPr indent="1371600">
              <a:spcBef>
                <a:spcPts val="300"/>
              </a:spcBef>
              <a:defRPr sz="1600" b="1">
                <a:solidFill>
                  <a:srgbClr val="595959"/>
                </a:solidFill>
              </a:defRPr>
            </a:lvl4pPr>
            <a:lvl5pPr indent="1828800">
              <a:spcBef>
                <a:spcPts val="300"/>
              </a:spcBef>
              <a:defRPr sz="1600" b="1">
                <a:solidFill>
                  <a:srgbClr val="595959"/>
                </a:solidFill>
              </a:defRPr>
            </a:lvl5pPr>
          </a:lstStyle>
          <a:p>
            <a:r>
              <a:t>Corpo livello uno</a:t>
            </a:r>
          </a:p>
          <a:p>
            <a:pPr lvl="1"/>
            <a:r>
              <a:t>Corpo livello due</a:t>
            </a:r>
          </a:p>
          <a:p>
            <a:pPr lvl="2"/>
            <a:r>
              <a:t>Corpo livello tre</a:t>
            </a:r>
          </a:p>
          <a:p>
            <a:pPr lvl="3"/>
            <a:r>
              <a:t>Corpo livello quattro</a:t>
            </a:r>
          </a:p>
          <a:p>
            <a:pPr lvl="4"/>
            <a:r>
              <a:t>Corpo livello cinque</a:t>
            </a:r>
          </a:p>
        </p:txBody>
      </p:sp>
      <p:sp>
        <p:nvSpPr>
          <p:cNvPr id="33" name="Google Shape;23;p4"/>
          <p:cNvSpPr txBox="1"/>
          <p:nvPr/>
        </p:nvSpPr>
        <p:spPr>
          <a:xfrm>
            <a:off x="5724128" y="6165303"/>
            <a:ext cx="2808313" cy="3133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lgn="r">
              <a:defRPr sz="1600" b="1" i="1">
                <a:solidFill>
                  <a:srgbClr val="595959"/>
                </a:solidFill>
              </a:defRPr>
            </a:lvl1pPr>
          </a:lstStyle>
          <a:p>
            <a:r>
              <a:t>Project smedia</a:t>
            </a:r>
          </a:p>
        </p:txBody>
      </p:sp>
      <p:pic>
        <p:nvPicPr>
          <p:cNvPr id="34" name="Google Shape;24;p4" descr="Google Shape;24;p4"/>
          <p:cNvPicPr>
            <a:picLocks noChangeAspect="1"/>
          </p:cNvPicPr>
          <p:nvPr/>
        </p:nvPicPr>
        <p:blipFill>
          <a:blip r:embed="rId3">
            <a:extLst/>
          </a:blip>
          <a:stretch>
            <a:fillRect/>
          </a:stretch>
        </p:blipFill>
        <p:spPr>
          <a:xfrm>
            <a:off x="5508104" y="6165303"/>
            <a:ext cx="1312081" cy="345670"/>
          </a:xfrm>
          <a:prstGeom prst="rect">
            <a:avLst/>
          </a:prstGeom>
          <a:ln w="12700">
            <a:miter lim="400000"/>
          </a:ln>
        </p:spPr>
      </p:pic>
      <p:pic>
        <p:nvPicPr>
          <p:cNvPr id="35" name="PROGRESS_EU_FLAG.jpg" descr="PROGRESS_EU_FLAG.jpg"/>
          <p:cNvPicPr>
            <a:picLocks noChangeAspect="1"/>
          </p:cNvPicPr>
          <p:nvPr/>
        </p:nvPicPr>
        <p:blipFill>
          <a:blip r:embed="rId4">
            <a:extLst/>
          </a:blip>
          <a:stretch>
            <a:fillRect/>
          </a:stretch>
        </p:blipFill>
        <p:spPr>
          <a:xfrm>
            <a:off x="5254883" y="55820"/>
            <a:ext cx="3928706" cy="2807575"/>
          </a:xfrm>
          <a:prstGeom prst="rect">
            <a:avLst/>
          </a:prstGeom>
          <a:ln w="12700">
            <a:miter lim="400000"/>
          </a:ln>
        </p:spPr>
      </p:pic>
      <p:sp>
        <p:nvSpPr>
          <p:cNvPr id="36" name="Numero diapositiva"/>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x">
  <p:cSld name="BLOCK page Dark grren">
    <p:spTree>
      <p:nvGrpSpPr>
        <p:cNvPr id="1" name=""/>
        <p:cNvGrpSpPr/>
        <p:nvPr/>
      </p:nvGrpSpPr>
      <p:grpSpPr>
        <a:xfrm>
          <a:off x="0" y="0"/>
          <a:ext cx="0" cy="0"/>
          <a:chOff x="0" y="0"/>
          <a:chExt cx="0" cy="0"/>
        </a:xfrm>
      </p:grpSpPr>
      <p:graphicFrame>
        <p:nvGraphicFramePr>
          <p:cNvPr id="261" name="Google Shape;94;p23"/>
          <p:cNvGraphicFramePr/>
          <p:nvPr/>
        </p:nvGraphicFramePr>
        <p:xfrm>
          <a:off x="0" y="6807655"/>
          <a:ext cx="9144000" cy="154826"/>
        </p:xfrm>
        <a:graphic>
          <a:graphicData uri="http://schemas.openxmlformats.org/drawingml/2006/table">
            <a:tbl>
              <a:tblPr bandRow="1">
                <a:tableStyleId>{4C3C2611-4C71-4FC5-86AE-919BDF0F9419}</a:tableStyleId>
              </a:tblPr>
              <a:tblGrid>
                <a:gridCol w="2286000"/>
                <a:gridCol w="2286000"/>
                <a:gridCol w="2286000"/>
                <a:gridCol w="2286000"/>
              </a:tblGrid>
              <a:tr h="154825">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chemeClr val="accent6"/>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rgbClr val="1CB8CF"/>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rgbClr val="159961"/>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chemeClr val="accent2"/>
                    </a:solidFill>
                  </a:tcPr>
                </a:tc>
              </a:tr>
            </a:tbl>
          </a:graphicData>
        </a:graphic>
      </p:graphicFrame>
      <p:grpSp>
        <p:nvGrpSpPr>
          <p:cNvPr id="264" name="Google Shape;115;p27"/>
          <p:cNvGrpSpPr/>
          <p:nvPr/>
        </p:nvGrpSpPr>
        <p:grpSpPr>
          <a:xfrm>
            <a:off x="0" y="1556791"/>
            <a:ext cx="9144000" cy="5256586"/>
            <a:chOff x="0" y="0"/>
            <a:chExt cx="9144000" cy="5256584"/>
          </a:xfrm>
        </p:grpSpPr>
        <p:sp>
          <p:nvSpPr>
            <p:cNvPr id="262" name="Rettangolo"/>
            <p:cNvSpPr/>
            <p:nvPr/>
          </p:nvSpPr>
          <p:spPr>
            <a:xfrm>
              <a:off x="0" y="-1"/>
              <a:ext cx="9144000" cy="5256586"/>
            </a:xfrm>
            <a:prstGeom prst="rect">
              <a:avLst/>
            </a:prstGeom>
            <a:solidFill>
              <a:srgbClr val="159961"/>
            </a:solidFill>
            <a:ln w="12700" cap="flat">
              <a:noFill/>
              <a:miter lim="400000"/>
            </a:ln>
            <a:effectLst/>
          </p:spPr>
          <p:txBody>
            <a:bodyPr wrap="square" lIns="0" tIns="0" rIns="0" bIns="0" numCol="1" anchor="ctr">
              <a:noAutofit/>
            </a:bodyPr>
            <a:lstStyle/>
            <a:p>
              <a:pPr algn="ctr">
                <a:defRPr sz="1800">
                  <a:solidFill>
                    <a:srgbClr val="FFFFFF"/>
                  </a:solidFill>
                </a:defRPr>
              </a:pPr>
              <a:endParaRPr/>
            </a:p>
          </p:txBody>
        </p:sp>
        <p:sp>
          <p:nvSpPr>
            <p:cNvPr id="263" name="Testo"/>
            <p:cNvSpPr txBox="1"/>
            <p:nvPr/>
          </p:nvSpPr>
          <p:spPr>
            <a:xfrm>
              <a:off x="0" y="2452981"/>
              <a:ext cx="9144000" cy="35062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699" tIns="45699" rIns="45699" bIns="45699" numCol="1" anchor="ctr">
              <a:spAutoFit/>
            </a:bodyPr>
            <a:lstStyle>
              <a:lvl1pPr algn="ctr">
                <a:defRPr sz="1800">
                  <a:solidFill>
                    <a:srgbClr val="FFFFFF"/>
                  </a:solidFill>
                </a:defRPr>
              </a:lvl1pPr>
            </a:lstStyle>
            <a:p>
              <a:r>
                <a:t> </a:t>
              </a:r>
            </a:p>
          </p:txBody>
        </p:sp>
      </p:grpSp>
      <p:sp>
        <p:nvSpPr>
          <p:cNvPr id="265" name="Titolo Testo"/>
          <p:cNvSpPr txBox="1">
            <a:spLocks noGrp="1"/>
          </p:cNvSpPr>
          <p:nvPr>
            <p:ph type="title"/>
          </p:nvPr>
        </p:nvSpPr>
        <p:spPr>
          <a:xfrm>
            <a:off x="755575" y="1844824"/>
            <a:ext cx="7776865" cy="864097"/>
          </a:xfrm>
          <a:prstGeom prst="rect">
            <a:avLst/>
          </a:prstGeom>
        </p:spPr>
        <p:txBody>
          <a:bodyPr/>
          <a:lstStyle>
            <a:lvl1pPr>
              <a:defRPr sz="2800">
                <a:solidFill>
                  <a:srgbClr val="FFFFFF"/>
                </a:solidFill>
              </a:defRPr>
            </a:lvl1pPr>
          </a:lstStyle>
          <a:p>
            <a:r>
              <a:t>Titolo Testo</a:t>
            </a:r>
          </a:p>
        </p:txBody>
      </p:sp>
      <p:sp>
        <p:nvSpPr>
          <p:cNvPr id="266" name="Corpo livello uno…"/>
          <p:cNvSpPr txBox="1">
            <a:spLocks noGrp="1"/>
          </p:cNvSpPr>
          <p:nvPr>
            <p:ph type="body" sz="half" idx="1"/>
          </p:nvPr>
        </p:nvSpPr>
        <p:spPr>
          <a:xfrm>
            <a:off x="755576" y="2852934"/>
            <a:ext cx="7776865" cy="3024338"/>
          </a:xfrm>
          <a:prstGeom prst="rect">
            <a:avLst/>
          </a:prstGeom>
        </p:spPr>
        <p:txBody>
          <a:bodyPr lIns="91424" tIns="91424" rIns="91424" bIns="91424">
            <a:normAutofit/>
          </a:bodyPr>
          <a:lstStyle>
            <a:lvl1pPr marL="228600">
              <a:spcBef>
                <a:spcPts val="600"/>
              </a:spcBef>
              <a:defRPr sz="3200" b="1">
                <a:solidFill>
                  <a:srgbClr val="FFFFFF"/>
                </a:solidFill>
              </a:defRPr>
            </a:lvl1pPr>
            <a:lvl2pPr marL="972457" indent="-464457">
              <a:spcBef>
                <a:spcPts val="600"/>
              </a:spcBef>
              <a:buSzPts val="3200"/>
              <a:buChar char="–"/>
              <a:defRPr sz="3200" b="1">
                <a:solidFill>
                  <a:srgbClr val="FFFFFF"/>
                </a:solidFill>
              </a:defRPr>
            </a:lvl2pPr>
            <a:lvl3pPr marL="1498600" indent="-508000">
              <a:spcBef>
                <a:spcPts val="600"/>
              </a:spcBef>
              <a:buSzPts val="3200"/>
              <a:buChar char="•"/>
              <a:defRPr sz="3200" b="1">
                <a:solidFill>
                  <a:srgbClr val="FFFFFF"/>
                </a:solidFill>
              </a:defRPr>
            </a:lvl3pPr>
            <a:lvl4pPr marL="2042160" indent="-568960">
              <a:spcBef>
                <a:spcPts val="600"/>
              </a:spcBef>
              <a:buSzPts val="3200"/>
              <a:buChar char="–"/>
              <a:defRPr sz="3200" b="1">
                <a:solidFill>
                  <a:srgbClr val="FFFFFF"/>
                </a:solidFill>
              </a:defRPr>
            </a:lvl4pPr>
            <a:lvl5pPr marL="2499360" indent="-568960">
              <a:spcBef>
                <a:spcPts val="600"/>
              </a:spcBef>
              <a:buSzPts val="3200"/>
              <a:buChar char="o"/>
              <a:defRPr sz="3200" b="1">
                <a:solidFill>
                  <a:srgbClr val="FFFFFF"/>
                </a:solidFill>
              </a:defRPr>
            </a:lvl5pPr>
          </a:lstStyle>
          <a:p>
            <a:r>
              <a:t>Corpo livello uno</a:t>
            </a:r>
          </a:p>
          <a:p>
            <a:pPr lvl="1"/>
            <a:r>
              <a:t>Corpo livello due</a:t>
            </a:r>
          </a:p>
          <a:p>
            <a:pPr lvl="2"/>
            <a:r>
              <a:t>Corpo livello tre</a:t>
            </a:r>
          </a:p>
          <a:p>
            <a:pPr lvl="3"/>
            <a:r>
              <a:t>Corpo livello quattro</a:t>
            </a:r>
          </a:p>
          <a:p>
            <a:pPr lvl="4"/>
            <a:r>
              <a:t>Corpo livello cinque</a:t>
            </a:r>
          </a:p>
        </p:txBody>
      </p:sp>
      <p:sp>
        <p:nvSpPr>
          <p:cNvPr id="267" name="Google Shape;118;p27"/>
          <p:cNvSpPr txBox="1"/>
          <p:nvPr/>
        </p:nvSpPr>
        <p:spPr>
          <a:xfrm>
            <a:off x="457200" y="432895"/>
            <a:ext cx="8229600" cy="64628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chor="ctr">
            <a:spAutoFit/>
          </a:bodyPr>
          <a:lstStyle>
            <a:lvl1pPr>
              <a:defRPr sz="4000">
                <a:solidFill>
                  <a:srgbClr val="1F497D"/>
                </a:solidFill>
              </a:defRPr>
            </a:lvl1pPr>
          </a:lstStyle>
          <a:p>
            <a:r>
              <a:t>Click to edit title style</a:t>
            </a:r>
          </a:p>
        </p:txBody>
      </p:sp>
      <p:sp>
        <p:nvSpPr>
          <p:cNvPr id="268" name="Numero diapositiva"/>
          <p:cNvSpPr txBox="1">
            <a:spLocks noGrp="1"/>
          </p:cNvSpPr>
          <p:nvPr>
            <p:ph type="sldNum" sz="quarter" idx="2"/>
          </p:nvPr>
        </p:nvSpPr>
        <p:spPr>
          <a:xfrm>
            <a:off x="8805284" y="6528636"/>
            <a:ext cx="231238" cy="214662"/>
          </a:xfrm>
          <a:prstGeom prst="rect">
            <a:avLst/>
          </a:prstGeom>
        </p:spPr>
        <p:txBody>
          <a:bodyPr lIns="45699" tIns="45699" rIns="45699" bIns="45699" anchor="t"/>
          <a:lstStyle>
            <a:lvl1pPr>
              <a:defRPr sz="900"/>
            </a:lvl1pPr>
          </a:lstStyle>
          <a:p>
            <a:fld id="{86CB4B4D-7CA3-9044-876B-883B54F8677D}" type="slidenum">
              <a:t>‹#›</a:t>
            </a:fld>
            <a:endParaRPr/>
          </a:p>
        </p:txBody>
      </p:sp>
      <p:pic>
        <p:nvPicPr>
          <p:cNvPr id="269" name="PROGRESS_EU_FLAG.jpg" descr="PROGRESS_EU_FLAG.jpg"/>
          <p:cNvPicPr>
            <a:picLocks noChangeAspect="1"/>
          </p:cNvPicPr>
          <p:nvPr/>
        </p:nvPicPr>
        <p:blipFill>
          <a:blip r:embed="rId2">
            <a:extLst/>
          </a:blip>
          <a:stretch>
            <a:fillRect/>
          </a:stretch>
        </p:blipFill>
        <p:spPr>
          <a:xfrm>
            <a:off x="7699642" y="55820"/>
            <a:ext cx="1483947" cy="1060474"/>
          </a:xfrm>
          <a:prstGeom prst="rect">
            <a:avLst/>
          </a:prstGeom>
          <a:ln w="12700">
            <a:miter lim="400000"/>
          </a:ln>
        </p:spPr>
      </p:pic>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BASIC title page">
    <p:spTree>
      <p:nvGrpSpPr>
        <p:cNvPr id="1" name=""/>
        <p:cNvGrpSpPr/>
        <p:nvPr/>
      </p:nvGrpSpPr>
      <p:grpSpPr>
        <a:xfrm>
          <a:off x="0" y="0"/>
          <a:ext cx="0" cy="0"/>
          <a:chOff x="0" y="0"/>
          <a:chExt cx="0" cy="0"/>
        </a:xfrm>
      </p:grpSpPr>
      <p:sp>
        <p:nvSpPr>
          <p:cNvPr id="43" name="Titolo Testo"/>
          <p:cNvSpPr txBox="1">
            <a:spLocks noGrp="1"/>
          </p:cNvSpPr>
          <p:nvPr>
            <p:ph type="title"/>
          </p:nvPr>
        </p:nvSpPr>
        <p:spPr>
          <a:prstGeom prst="rect">
            <a:avLst/>
          </a:prstGeom>
        </p:spPr>
        <p:txBody>
          <a:bodyPr/>
          <a:lstStyle/>
          <a:p>
            <a:r>
              <a:t>Titolo Testo</a:t>
            </a:r>
          </a:p>
        </p:txBody>
      </p:sp>
      <p:sp>
        <p:nvSpPr>
          <p:cNvPr id="44" name="Numero diapositiva"/>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CONTENT text page ok">
    <p:spTree>
      <p:nvGrpSpPr>
        <p:cNvPr id="1" name=""/>
        <p:cNvGrpSpPr/>
        <p:nvPr/>
      </p:nvGrpSpPr>
      <p:grpSpPr>
        <a:xfrm>
          <a:off x="0" y="0"/>
          <a:ext cx="0" cy="0"/>
          <a:chOff x="0" y="0"/>
          <a:chExt cx="0" cy="0"/>
        </a:xfrm>
      </p:grpSpPr>
      <p:graphicFrame>
        <p:nvGraphicFramePr>
          <p:cNvPr id="51" name="Google Shape;32;p7"/>
          <p:cNvGraphicFramePr/>
          <p:nvPr/>
        </p:nvGraphicFramePr>
        <p:xfrm>
          <a:off x="0" y="6807655"/>
          <a:ext cx="9144000" cy="304810"/>
        </p:xfrm>
        <a:graphic>
          <a:graphicData uri="http://schemas.openxmlformats.org/drawingml/2006/table">
            <a:tbl>
              <a:tblPr bandRow="1">
                <a:tableStyleId>{4C3C2611-4C71-4FC5-86AE-919BDF0F9419}</a:tableStyleId>
              </a:tblPr>
              <a:tblGrid>
                <a:gridCol w="2286000"/>
                <a:gridCol w="2286000"/>
                <a:gridCol w="2286000"/>
                <a:gridCol w="2286000"/>
              </a:tblGrid>
              <a:tr h="154825">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chemeClr val="accent6"/>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rgbClr val="1CB8CF"/>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rgbClr val="159961"/>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chemeClr val="accent2"/>
                    </a:solidFill>
                  </a:tcPr>
                </a:tc>
              </a:tr>
            </a:tbl>
          </a:graphicData>
        </a:graphic>
      </p:graphicFrame>
      <p:sp>
        <p:nvSpPr>
          <p:cNvPr id="52" name="Numero diapositiva"/>
          <p:cNvSpPr txBox="1">
            <a:spLocks noGrp="1"/>
          </p:cNvSpPr>
          <p:nvPr>
            <p:ph type="sldNum" sz="quarter" idx="2"/>
          </p:nvPr>
        </p:nvSpPr>
        <p:spPr>
          <a:xfrm>
            <a:off x="8805284" y="6528636"/>
            <a:ext cx="231238" cy="214662"/>
          </a:xfrm>
          <a:prstGeom prst="rect">
            <a:avLst/>
          </a:prstGeom>
        </p:spPr>
        <p:txBody>
          <a:bodyPr lIns="45699" tIns="45699" rIns="45699" bIns="45699" anchor="t"/>
          <a:lstStyle>
            <a:lvl1pPr>
              <a:defRPr sz="900"/>
            </a:lvl1pPr>
          </a:lstStyle>
          <a:p>
            <a:fld id="{86CB4B4D-7CA3-9044-876B-883B54F8677D}" type="slidenum">
              <a:t>‹#›</a:t>
            </a:fld>
            <a:endParaRPr/>
          </a:p>
        </p:txBody>
      </p:sp>
      <p:pic>
        <p:nvPicPr>
          <p:cNvPr id="53" name="Google Shape;35;p7" descr="Google Shape;35;p7"/>
          <p:cNvPicPr>
            <a:picLocks noChangeAspect="1"/>
          </p:cNvPicPr>
          <p:nvPr/>
        </p:nvPicPr>
        <p:blipFill>
          <a:blip r:embed="rId2">
            <a:extLst/>
          </a:blip>
          <a:stretch>
            <a:fillRect/>
          </a:stretch>
        </p:blipFill>
        <p:spPr>
          <a:xfrm>
            <a:off x="7726826" y="174311"/>
            <a:ext cx="1215337" cy="662402"/>
          </a:xfrm>
          <a:prstGeom prst="rect">
            <a:avLst/>
          </a:prstGeom>
          <a:ln w="12700">
            <a:miter lim="400000"/>
          </a:ln>
        </p:spPr>
      </p:pic>
      <p:sp>
        <p:nvSpPr>
          <p:cNvPr id="54" name="Titolo Testo"/>
          <p:cNvSpPr txBox="1">
            <a:spLocks noGrp="1"/>
          </p:cNvSpPr>
          <p:nvPr>
            <p:ph type="title"/>
          </p:nvPr>
        </p:nvSpPr>
        <p:spPr>
          <a:xfrm>
            <a:off x="457200" y="431999"/>
            <a:ext cx="8229600" cy="562075"/>
          </a:xfrm>
          <a:prstGeom prst="rect">
            <a:avLst/>
          </a:prstGeom>
        </p:spPr>
        <p:txBody>
          <a:bodyPr anchor="ctr"/>
          <a:lstStyle>
            <a:lvl1pPr algn="l">
              <a:defRPr sz="4000"/>
            </a:lvl1pPr>
          </a:lstStyle>
          <a:p>
            <a:r>
              <a:t>Titolo Testo</a:t>
            </a:r>
          </a:p>
        </p:txBody>
      </p:sp>
      <p:sp>
        <p:nvSpPr>
          <p:cNvPr id="55" name="Corpo livello uno…"/>
          <p:cNvSpPr txBox="1">
            <a:spLocks noGrp="1"/>
          </p:cNvSpPr>
          <p:nvPr>
            <p:ph type="body" idx="1"/>
          </p:nvPr>
        </p:nvSpPr>
        <p:spPr>
          <a:xfrm>
            <a:off x="457200" y="1368000"/>
            <a:ext cx="8207375" cy="5183188"/>
          </a:xfrm>
          <a:prstGeom prst="rect">
            <a:avLst/>
          </a:prstGeom>
        </p:spPr>
        <p:txBody>
          <a:bodyPr lIns="91424" tIns="91424" rIns="91424" bIns="91424">
            <a:normAutofit/>
          </a:bodyPr>
          <a:lstStyle>
            <a:lvl1pPr marL="228600">
              <a:spcBef>
                <a:spcPts val="400"/>
              </a:spcBef>
              <a:defRPr sz="2400" b="1">
                <a:solidFill>
                  <a:srgbClr val="1F497D"/>
                </a:solidFill>
              </a:defRPr>
            </a:lvl1pPr>
            <a:lvl2pPr marL="914400" indent="-381000">
              <a:spcBef>
                <a:spcPts val="400"/>
              </a:spcBef>
              <a:buSzPts val="2400"/>
              <a:buChar char="▪"/>
              <a:defRPr sz="2400" b="1">
                <a:solidFill>
                  <a:srgbClr val="1F497D"/>
                </a:solidFill>
              </a:defRPr>
            </a:lvl2pPr>
            <a:lvl3pPr marL="228600" indent="914400">
              <a:spcBef>
                <a:spcPts val="400"/>
              </a:spcBef>
              <a:defRPr sz="2400" b="1">
                <a:solidFill>
                  <a:srgbClr val="1F497D"/>
                </a:solidFill>
              </a:defRPr>
            </a:lvl3pPr>
            <a:lvl4pPr marL="228600" indent="1371600">
              <a:spcBef>
                <a:spcPts val="400"/>
              </a:spcBef>
              <a:defRPr sz="2400" b="1">
                <a:solidFill>
                  <a:srgbClr val="1F497D"/>
                </a:solidFill>
              </a:defRPr>
            </a:lvl4pPr>
            <a:lvl5pPr marL="228600" indent="1828800">
              <a:spcBef>
                <a:spcPts val="400"/>
              </a:spcBef>
              <a:defRPr sz="2400" b="1">
                <a:solidFill>
                  <a:srgbClr val="1F497D"/>
                </a:solidFill>
              </a:defRPr>
            </a:lvl5pPr>
          </a:lstStyle>
          <a:p>
            <a:r>
              <a:t>Corpo livello uno</a:t>
            </a:r>
          </a:p>
          <a:p>
            <a:pPr lvl="1"/>
            <a:r>
              <a:t>Corpo livello due</a:t>
            </a:r>
          </a:p>
          <a:p>
            <a:pPr lvl="2"/>
            <a:r>
              <a:t>Corpo livello tre</a:t>
            </a:r>
          </a:p>
          <a:p>
            <a:pPr lvl="3"/>
            <a:r>
              <a:t>Corpo livello quattro</a:t>
            </a:r>
          </a:p>
          <a:p>
            <a:pPr lvl="4"/>
            <a:r>
              <a:t>Corpo livello cinque</a:t>
            </a:r>
          </a:p>
        </p:txBody>
      </p:sp>
      <p:pic>
        <p:nvPicPr>
          <p:cNvPr id="56" name="PROGRESS_EU_FLAG.jpg" descr="PROGRESS_EU_FLAG.jpg"/>
          <p:cNvPicPr>
            <a:picLocks noChangeAspect="1"/>
          </p:cNvPicPr>
          <p:nvPr/>
        </p:nvPicPr>
        <p:blipFill>
          <a:blip r:embed="rId3">
            <a:extLst/>
          </a:blip>
          <a:stretch>
            <a:fillRect/>
          </a:stretch>
        </p:blipFill>
        <p:spPr>
          <a:xfrm>
            <a:off x="7699642" y="55820"/>
            <a:ext cx="1483947" cy="1060474"/>
          </a:xfrm>
          <a:prstGeom prst="rect">
            <a:avLst/>
          </a:prstGeom>
          <a:ln w="12700">
            <a:miter lim="400000"/>
          </a:ln>
        </p:spPr>
      </p:pic>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CONTENT text 2 columns">
    <p:spTree>
      <p:nvGrpSpPr>
        <p:cNvPr id="1" name=""/>
        <p:cNvGrpSpPr/>
        <p:nvPr/>
      </p:nvGrpSpPr>
      <p:grpSpPr>
        <a:xfrm>
          <a:off x="0" y="0"/>
          <a:ext cx="0" cy="0"/>
          <a:chOff x="0" y="0"/>
          <a:chExt cx="0" cy="0"/>
        </a:xfrm>
      </p:grpSpPr>
      <p:graphicFrame>
        <p:nvGraphicFramePr>
          <p:cNvPr id="63" name="Google Shape;32;p7"/>
          <p:cNvGraphicFramePr/>
          <p:nvPr/>
        </p:nvGraphicFramePr>
        <p:xfrm>
          <a:off x="0" y="6807655"/>
          <a:ext cx="9144000" cy="304810"/>
        </p:xfrm>
        <a:graphic>
          <a:graphicData uri="http://schemas.openxmlformats.org/drawingml/2006/table">
            <a:tbl>
              <a:tblPr bandRow="1">
                <a:tableStyleId>{4C3C2611-4C71-4FC5-86AE-919BDF0F9419}</a:tableStyleId>
              </a:tblPr>
              <a:tblGrid>
                <a:gridCol w="2286000"/>
                <a:gridCol w="2286000"/>
                <a:gridCol w="2286000"/>
                <a:gridCol w="2286000"/>
              </a:tblGrid>
              <a:tr h="154825">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chemeClr val="accent6"/>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rgbClr val="1CB8CF"/>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rgbClr val="159961"/>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chemeClr val="accent2"/>
                    </a:solidFill>
                  </a:tcPr>
                </a:tc>
              </a:tr>
            </a:tbl>
          </a:graphicData>
        </a:graphic>
      </p:graphicFrame>
      <p:sp>
        <p:nvSpPr>
          <p:cNvPr id="64" name="Numero diapositiva"/>
          <p:cNvSpPr txBox="1">
            <a:spLocks noGrp="1"/>
          </p:cNvSpPr>
          <p:nvPr>
            <p:ph type="sldNum" sz="quarter" idx="2"/>
          </p:nvPr>
        </p:nvSpPr>
        <p:spPr>
          <a:xfrm>
            <a:off x="8805284" y="6528636"/>
            <a:ext cx="231238" cy="214662"/>
          </a:xfrm>
          <a:prstGeom prst="rect">
            <a:avLst/>
          </a:prstGeom>
        </p:spPr>
        <p:txBody>
          <a:bodyPr lIns="45699" tIns="45699" rIns="45699" bIns="45699" anchor="t"/>
          <a:lstStyle>
            <a:lvl1pPr>
              <a:defRPr sz="900"/>
            </a:lvl1pPr>
          </a:lstStyle>
          <a:p>
            <a:fld id="{86CB4B4D-7CA3-9044-876B-883B54F8677D}" type="slidenum">
              <a:t>‹#›</a:t>
            </a:fld>
            <a:endParaRPr/>
          </a:p>
        </p:txBody>
      </p:sp>
      <p:pic>
        <p:nvPicPr>
          <p:cNvPr id="65" name="Google Shape;35;p7" descr="Google Shape;35;p7"/>
          <p:cNvPicPr>
            <a:picLocks noChangeAspect="1"/>
          </p:cNvPicPr>
          <p:nvPr/>
        </p:nvPicPr>
        <p:blipFill>
          <a:blip r:embed="rId2">
            <a:extLst/>
          </a:blip>
          <a:stretch>
            <a:fillRect/>
          </a:stretch>
        </p:blipFill>
        <p:spPr>
          <a:xfrm>
            <a:off x="7726826" y="174311"/>
            <a:ext cx="1215337" cy="662402"/>
          </a:xfrm>
          <a:prstGeom prst="rect">
            <a:avLst/>
          </a:prstGeom>
          <a:ln w="12700">
            <a:miter lim="400000"/>
          </a:ln>
        </p:spPr>
      </p:pic>
      <p:sp>
        <p:nvSpPr>
          <p:cNvPr id="66" name="Titolo Testo"/>
          <p:cNvSpPr txBox="1">
            <a:spLocks noGrp="1"/>
          </p:cNvSpPr>
          <p:nvPr>
            <p:ph type="title"/>
          </p:nvPr>
        </p:nvSpPr>
        <p:spPr>
          <a:xfrm>
            <a:off x="457200" y="431999"/>
            <a:ext cx="8229600" cy="562075"/>
          </a:xfrm>
          <a:prstGeom prst="rect">
            <a:avLst/>
          </a:prstGeom>
        </p:spPr>
        <p:txBody>
          <a:bodyPr anchor="ctr"/>
          <a:lstStyle>
            <a:lvl1pPr algn="l">
              <a:defRPr sz="4000"/>
            </a:lvl1pPr>
          </a:lstStyle>
          <a:p>
            <a:r>
              <a:t>Titolo Testo</a:t>
            </a:r>
          </a:p>
        </p:txBody>
      </p:sp>
      <p:sp>
        <p:nvSpPr>
          <p:cNvPr id="67" name="Corpo livello uno…"/>
          <p:cNvSpPr txBox="1">
            <a:spLocks noGrp="1"/>
          </p:cNvSpPr>
          <p:nvPr>
            <p:ph type="body" sz="half" idx="1"/>
          </p:nvPr>
        </p:nvSpPr>
        <p:spPr>
          <a:xfrm>
            <a:off x="457200" y="1368000"/>
            <a:ext cx="4103688" cy="5040001"/>
          </a:xfrm>
          <a:prstGeom prst="rect">
            <a:avLst/>
          </a:prstGeom>
        </p:spPr>
        <p:txBody>
          <a:bodyPr lIns="91424" tIns="91424" rIns="91424" bIns="91424">
            <a:normAutofit/>
          </a:bodyPr>
          <a:lstStyle>
            <a:lvl1pPr marL="228600">
              <a:spcBef>
                <a:spcPts val="400"/>
              </a:spcBef>
              <a:defRPr sz="2400" b="1">
                <a:solidFill>
                  <a:srgbClr val="1F497D"/>
                </a:solidFill>
              </a:defRPr>
            </a:lvl1pPr>
            <a:lvl2pPr marL="914400" indent="-381000">
              <a:spcBef>
                <a:spcPts val="400"/>
              </a:spcBef>
              <a:buSzPts val="2400"/>
              <a:buChar char="▪"/>
              <a:defRPr sz="2400" b="1">
                <a:solidFill>
                  <a:srgbClr val="1F497D"/>
                </a:solidFill>
              </a:defRPr>
            </a:lvl2pPr>
            <a:lvl3pPr marL="228600" indent="914400">
              <a:spcBef>
                <a:spcPts val="400"/>
              </a:spcBef>
              <a:defRPr sz="2400" b="1">
                <a:solidFill>
                  <a:srgbClr val="1F497D"/>
                </a:solidFill>
              </a:defRPr>
            </a:lvl3pPr>
            <a:lvl4pPr marL="228600" indent="1371600">
              <a:spcBef>
                <a:spcPts val="400"/>
              </a:spcBef>
              <a:defRPr sz="2400" b="1">
                <a:solidFill>
                  <a:srgbClr val="1F497D"/>
                </a:solidFill>
              </a:defRPr>
            </a:lvl4pPr>
            <a:lvl5pPr marL="228600" indent="1828800">
              <a:spcBef>
                <a:spcPts val="400"/>
              </a:spcBef>
              <a:defRPr sz="2400" b="1">
                <a:solidFill>
                  <a:srgbClr val="1F497D"/>
                </a:solidFill>
              </a:defRPr>
            </a:lvl5pPr>
          </a:lstStyle>
          <a:p>
            <a:r>
              <a:t>Corpo livello uno</a:t>
            </a:r>
          </a:p>
          <a:p>
            <a:pPr lvl="1"/>
            <a:r>
              <a:t>Corpo livello due</a:t>
            </a:r>
          </a:p>
          <a:p>
            <a:pPr lvl="2"/>
            <a:r>
              <a:t>Corpo livello tre</a:t>
            </a:r>
          </a:p>
          <a:p>
            <a:pPr lvl="3"/>
            <a:r>
              <a:t>Corpo livello quattro</a:t>
            </a:r>
          </a:p>
          <a:p>
            <a:pPr lvl="4"/>
            <a:r>
              <a:t>Corpo livello cinque</a:t>
            </a:r>
          </a:p>
        </p:txBody>
      </p:sp>
      <p:sp>
        <p:nvSpPr>
          <p:cNvPr id="68" name="Google Shape;42;p9"/>
          <p:cNvSpPr txBox="1">
            <a:spLocks noGrp="1"/>
          </p:cNvSpPr>
          <p:nvPr>
            <p:ph type="body" sz="half" idx="13"/>
          </p:nvPr>
        </p:nvSpPr>
        <p:spPr>
          <a:xfrm>
            <a:off x="4716016" y="1367999"/>
            <a:ext cx="4104000" cy="5040002"/>
          </a:xfrm>
          <a:prstGeom prst="rect">
            <a:avLst/>
          </a:prstGeom>
        </p:spPr>
        <p:txBody>
          <a:bodyPr lIns="91424" tIns="91424" rIns="91424" bIns="91424">
            <a:normAutofit/>
          </a:bodyPr>
          <a:lstStyle/>
          <a:p>
            <a:pPr marL="228600">
              <a:spcBef>
                <a:spcPts val="400"/>
              </a:spcBef>
              <a:defRPr sz="2400" b="1">
                <a:solidFill>
                  <a:srgbClr val="1F497D"/>
                </a:solidFill>
              </a:defRPr>
            </a:pPr>
            <a:endParaRPr/>
          </a:p>
        </p:txBody>
      </p:sp>
      <p:pic>
        <p:nvPicPr>
          <p:cNvPr id="69" name="PROGRESS_EU_FLAG.jpg" descr="PROGRESS_EU_FLAG.jpg"/>
          <p:cNvPicPr>
            <a:picLocks noChangeAspect="1"/>
          </p:cNvPicPr>
          <p:nvPr/>
        </p:nvPicPr>
        <p:blipFill>
          <a:blip r:embed="rId3">
            <a:extLst/>
          </a:blip>
          <a:stretch>
            <a:fillRect/>
          </a:stretch>
        </p:blipFill>
        <p:spPr>
          <a:xfrm>
            <a:off x="7699642" y="55820"/>
            <a:ext cx="1483947" cy="1060474"/>
          </a:xfrm>
          <a:prstGeom prst="rect">
            <a:avLst/>
          </a:prstGeom>
          <a:ln w="12700">
            <a:miter lim="400000"/>
          </a:ln>
        </p:spPr>
      </p:pic>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TITLE">
    <p:spTree>
      <p:nvGrpSpPr>
        <p:cNvPr id="1" name=""/>
        <p:cNvGrpSpPr/>
        <p:nvPr/>
      </p:nvGrpSpPr>
      <p:grpSpPr>
        <a:xfrm>
          <a:off x="0" y="0"/>
          <a:ext cx="0" cy="0"/>
          <a:chOff x="0" y="0"/>
          <a:chExt cx="0" cy="0"/>
        </a:xfrm>
      </p:grpSpPr>
      <p:graphicFrame>
        <p:nvGraphicFramePr>
          <p:cNvPr id="88" name="Google Shape;32;p7"/>
          <p:cNvGraphicFramePr/>
          <p:nvPr/>
        </p:nvGraphicFramePr>
        <p:xfrm>
          <a:off x="0" y="6807655"/>
          <a:ext cx="9144000" cy="154826"/>
        </p:xfrm>
        <a:graphic>
          <a:graphicData uri="http://schemas.openxmlformats.org/drawingml/2006/table">
            <a:tbl>
              <a:tblPr bandRow="1">
                <a:tableStyleId>{4C3C2611-4C71-4FC5-86AE-919BDF0F9419}</a:tableStyleId>
              </a:tblPr>
              <a:tblGrid>
                <a:gridCol w="2286000"/>
                <a:gridCol w="2286000"/>
                <a:gridCol w="2286000"/>
                <a:gridCol w="2286000"/>
              </a:tblGrid>
              <a:tr h="154825">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chemeClr val="accent6"/>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rgbClr val="1CB8CF"/>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rgbClr val="159961"/>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chemeClr val="accent2"/>
                    </a:solidFill>
                  </a:tcPr>
                </a:tc>
              </a:tr>
            </a:tbl>
          </a:graphicData>
        </a:graphic>
      </p:graphicFrame>
      <p:sp>
        <p:nvSpPr>
          <p:cNvPr id="89" name="Numero diapositiva"/>
          <p:cNvSpPr txBox="1">
            <a:spLocks noGrp="1"/>
          </p:cNvSpPr>
          <p:nvPr>
            <p:ph type="sldNum" sz="quarter" idx="2"/>
          </p:nvPr>
        </p:nvSpPr>
        <p:spPr>
          <a:xfrm>
            <a:off x="8805284" y="6528636"/>
            <a:ext cx="231238" cy="214662"/>
          </a:xfrm>
          <a:prstGeom prst="rect">
            <a:avLst/>
          </a:prstGeom>
        </p:spPr>
        <p:txBody>
          <a:bodyPr lIns="45699" tIns="45699" rIns="45699" bIns="45699" anchor="t"/>
          <a:lstStyle>
            <a:lvl1pPr>
              <a:defRPr sz="900"/>
            </a:lvl1pPr>
          </a:lstStyle>
          <a:p>
            <a:fld id="{86CB4B4D-7CA3-9044-876B-883B54F8677D}" type="slidenum">
              <a:t>‹#›</a:t>
            </a:fld>
            <a:endParaRPr/>
          </a:p>
        </p:txBody>
      </p:sp>
      <p:sp>
        <p:nvSpPr>
          <p:cNvPr id="90" name="Titolo Testo"/>
          <p:cNvSpPr txBox="1">
            <a:spLocks noGrp="1"/>
          </p:cNvSpPr>
          <p:nvPr>
            <p:ph type="title"/>
          </p:nvPr>
        </p:nvSpPr>
        <p:spPr>
          <a:xfrm>
            <a:off x="685800" y="2130425"/>
            <a:ext cx="7772400" cy="1470025"/>
          </a:xfrm>
          <a:prstGeom prst="rect">
            <a:avLst/>
          </a:prstGeom>
        </p:spPr>
        <p:txBody>
          <a:bodyPr anchor="ctr"/>
          <a:lstStyle>
            <a:lvl1pPr algn="l">
              <a:defRPr sz="4000"/>
            </a:lvl1pPr>
          </a:lstStyle>
          <a:p>
            <a:r>
              <a:t>Titolo Testo</a:t>
            </a:r>
          </a:p>
        </p:txBody>
      </p:sp>
      <p:sp>
        <p:nvSpPr>
          <p:cNvPr id="91" name="Corpo livello uno…"/>
          <p:cNvSpPr txBox="1">
            <a:spLocks noGrp="1"/>
          </p:cNvSpPr>
          <p:nvPr>
            <p:ph type="body" sz="quarter" idx="1"/>
          </p:nvPr>
        </p:nvSpPr>
        <p:spPr>
          <a:xfrm>
            <a:off x="1371600" y="3886200"/>
            <a:ext cx="6400800" cy="1752600"/>
          </a:xfrm>
          <a:prstGeom prst="rect">
            <a:avLst/>
          </a:prstGeom>
        </p:spPr>
        <p:txBody>
          <a:bodyPr lIns="91424" tIns="91424" rIns="91424" bIns="91424">
            <a:normAutofit/>
          </a:bodyPr>
          <a:lstStyle>
            <a:lvl1pPr algn="ctr">
              <a:spcBef>
                <a:spcPts val="400"/>
              </a:spcBef>
              <a:defRPr sz="2400" b="1">
                <a:solidFill>
                  <a:srgbClr val="888888"/>
                </a:solidFill>
              </a:defRPr>
            </a:lvl1pPr>
            <a:lvl2pPr indent="457200" algn="ctr">
              <a:spcBef>
                <a:spcPts val="400"/>
              </a:spcBef>
              <a:defRPr sz="2400" b="1">
                <a:solidFill>
                  <a:srgbClr val="888888"/>
                </a:solidFill>
              </a:defRPr>
            </a:lvl2pPr>
            <a:lvl3pPr indent="914400" algn="ctr">
              <a:spcBef>
                <a:spcPts val="400"/>
              </a:spcBef>
              <a:defRPr sz="2400" b="1">
                <a:solidFill>
                  <a:srgbClr val="888888"/>
                </a:solidFill>
              </a:defRPr>
            </a:lvl3pPr>
            <a:lvl4pPr indent="1371600" algn="ctr">
              <a:spcBef>
                <a:spcPts val="400"/>
              </a:spcBef>
              <a:defRPr sz="2400" b="1">
                <a:solidFill>
                  <a:srgbClr val="888888"/>
                </a:solidFill>
              </a:defRPr>
            </a:lvl4pPr>
            <a:lvl5pPr indent="1828800" algn="ctr">
              <a:spcBef>
                <a:spcPts val="400"/>
              </a:spcBef>
              <a:defRPr sz="2400" b="1">
                <a:solidFill>
                  <a:srgbClr val="888888"/>
                </a:solidFill>
              </a:defRPr>
            </a:lvl5pPr>
          </a:lstStyle>
          <a:p>
            <a:r>
              <a:t>Corpo livello uno</a:t>
            </a:r>
          </a:p>
          <a:p>
            <a:pPr lvl="1"/>
            <a:r>
              <a:t>Corpo livello due</a:t>
            </a:r>
          </a:p>
          <a:p>
            <a:pPr lvl="2"/>
            <a:r>
              <a:t>Corpo livello tre</a:t>
            </a:r>
          </a:p>
          <a:p>
            <a:pPr lvl="3"/>
            <a:r>
              <a:t>Corpo livello quattro</a:t>
            </a:r>
          </a:p>
          <a:p>
            <a:pPr lvl="4"/>
            <a:r>
              <a:t>Corpo livello cinque</a:t>
            </a:r>
          </a:p>
        </p:txBody>
      </p:sp>
      <p:pic>
        <p:nvPicPr>
          <p:cNvPr id="92" name="PROGRESS_EU_FLAG.jpg" descr="PROGRESS_EU_FLAG.jpg"/>
          <p:cNvPicPr>
            <a:picLocks noChangeAspect="1"/>
          </p:cNvPicPr>
          <p:nvPr/>
        </p:nvPicPr>
        <p:blipFill>
          <a:blip r:embed="rId2">
            <a:extLst/>
          </a:blip>
          <a:stretch>
            <a:fillRect/>
          </a:stretch>
        </p:blipFill>
        <p:spPr>
          <a:xfrm>
            <a:off x="7699642" y="55820"/>
            <a:ext cx="1483947" cy="1060474"/>
          </a:xfrm>
          <a:prstGeom prst="rect">
            <a:avLst/>
          </a:prstGeom>
          <a:ln w="12700">
            <a:miter lim="400000"/>
          </a:ln>
        </p:spPr>
      </p:pic>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Custom Layout">
    <p:spTree>
      <p:nvGrpSpPr>
        <p:cNvPr id="1" name=""/>
        <p:cNvGrpSpPr/>
        <p:nvPr/>
      </p:nvGrpSpPr>
      <p:grpSpPr>
        <a:xfrm>
          <a:off x="0" y="0"/>
          <a:ext cx="0" cy="0"/>
          <a:chOff x="0" y="0"/>
          <a:chExt cx="0" cy="0"/>
        </a:xfrm>
      </p:grpSpPr>
      <p:graphicFrame>
        <p:nvGraphicFramePr>
          <p:cNvPr id="99" name="Google Shape;32;p7"/>
          <p:cNvGraphicFramePr/>
          <p:nvPr/>
        </p:nvGraphicFramePr>
        <p:xfrm>
          <a:off x="0" y="6807655"/>
          <a:ext cx="9144000" cy="154826"/>
        </p:xfrm>
        <a:graphic>
          <a:graphicData uri="http://schemas.openxmlformats.org/drawingml/2006/table">
            <a:tbl>
              <a:tblPr bandRow="1">
                <a:tableStyleId>{4C3C2611-4C71-4FC5-86AE-919BDF0F9419}</a:tableStyleId>
              </a:tblPr>
              <a:tblGrid>
                <a:gridCol w="2286000"/>
                <a:gridCol w="2286000"/>
                <a:gridCol w="2286000"/>
                <a:gridCol w="2286000"/>
              </a:tblGrid>
              <a:tr h="154825">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chemeClr val="accent6"/>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rgbClr val="1CB8CF"/>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rgbClr val="159961"/>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chemeClr val="accent2"/>
                    </a:solidFill>
                  </a:tcPr>
                </a:tc>
              </a:tr>
            </a:tbl>
          </a:graphicData>
        </a:graphic>
      </p:graphicFrame>
      <p:sp>
        <p:nvSpPr>
          <p:cNvPr id="100" name="Numero diapositiva"/>
          <p:cNvSpPr txBox="1">
            <a:spLocks noGrp="1"/>
          </p:cNvSpPr>
          <p:nvPr>
            <p:ph type="sldNum" sz="quarter" idx="2"/>
          </p:nvPr>
        </p:nvSpPr>
        <p:spPr>
          <a:xfrm>
            <a:off x="8805284" y="6528636"/>
            <a:ext cx="231238" cy="214662"/>
          </a:xfrm>
          <a:prstGeom prst="rect">
            <a:avLst/>
          </a:prstGeom>
        </p:spPr>
        <p:txBody>
          <a:bodyPr lIns="45699" tIns="45699" rIns="45699" bIns="45699" anchor="t"/>
          <a:lstStyle>
            <a:lvl1pPr>
              <a:defRPr sz="900"/>
            </a:lvl1pPr>
          </a:lstStyle>
          <a:p>
            <a:fld id="{86CB4B4D-7CA3-9044-876B-883B54F8677D}" type="slidenum">
              <a:t>‹#›</a:t>
            </a:fld>
            <a:endParaRPr/>
          </a:p>
        </p:txBody>
      </p:sp>
      <p:sp>
        <p:nvSpPr>
          <p:cNvPr id="101" name="Titolo Testo"/>
          <p:cNvSpPr txBox="1">
            <a:spLocks noGrp="1"/>
          </p:cNvSpPr>
          <p:nvPr>
            <p:ph type="title"/>
          </p:nvPr>
        </p:nvSpPr>
        <p:spPr>
          <a:xfrm>
            <a:off x="468000" y="431999"/>
            <a:ext cx="8229601" cy="562075"/>
          </a:xfrm>
          <a:prstGeom prst="rect">
            <a:avLst/>
          </a:prstGeom>
        </p:spPr>
        <p:txBody>
          <a:bodyPr anchor="ctr"/>
          <a:lstStyle>
            <a:lvl1pPr algn="l">
              <a:defRPr sz="4000"/>
            </a:lvl1pPr>
          </a:lstStyle>
          <a:p>
            <a:r>
              <a:t>Titolo Testo</a:t>
            </a:r>
          </a:p>
        </p:txBody>
      </p:sp>
      <p:pic>
        <p:nvPicPr>
          <p:cNvPr id="102" name="PROGRESS_EU_FLAG.jpg" descr="PROGRESS_EU_FLAG.jpg"/>
          <p:cNvPicPr>
            <a:picLocks noChangeAspect="1"/>
          </p:cNvPicPr>
          <p:nvPr/>
        </p:nvPicPr>
        <p:blipFill>
          <a:blip r:embed="rId2">
            <a:extLst/>
          </a:blip>
          <a:stretch>
            <a:fillRect/>
          </a:stretch>
        </p:blipFill>
        <p:spPr>
          <a:xfrm>
            <a:off x="7699642" y="55820"/>
            <a:ext cx="1483947" cy="1060474"/>
          </a:xfrm>
          <a:prstGeom prst="rect">
            <a:avLst/>
          </a:prstGeom>
          <a:ln w="12700">
            <a:miter lim="400000"/>
          </a:ln>
        </p:spPr>
      </p:pic>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CONTENT Table page">
    <p:spTree>
      <p:nvGrpSpPr>
        <p:cNvPr id="1" name=""/>
        <p:cNvGrpSpPr/>
        <p:nvPr/>
      </p:nvGrpSpPr>
      <p:grpSpPr>
        <a:xfrm>
          <a:off x="0" y="0"/>
          <a:ext cx="0" cy="0"/>
          <a:chOff x="0" y="0"/>
          <a:chExt cx="0" cy="0"/>
        </a:xfrm>
      </p:grpSpPr>
      <p:graphicFrame>
        <p:nvGraphicFramePr>
          <p:cNvPr id="109" name="Google Shape;32;p7"/>
          <p:cNvGraphicFramePr/>
          <p:nvPr/>
        </p:nvGraphicFramePr>
        <p:xfrm>
          <a:off x="0" y="6807655"/>
          <a:ext cx="9144000" cy="154826"/>
        </p:xfrm>
        <a:graphic>
          <a:graphicData uri="http://schemas.openxmlformats.org/drawingml/2006/table">
            <a:tbl>
              <a:tblPr bandRow="1">
                <a:tableStyleId>{4C3C2611-4C71-4FC5-86AE-919BDF0F9419}</a:tableStyleId>
              </a:tblPr>
              <a:tblGrid>
                <a:gridCol w="2286000"/>
                <a:gridCol w="2286000"/>
                <a:gridCol w="2286000"/>
                <a:gridCol w="2286000"/>
              </a:tblGrid>
              <a:tr h="154825">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chemeClr val="accent6"/>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rgbClr val="1CB8CF"/>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rgbClr val="159961"/>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chemeClr val="accent2"/>
                    </a:solidFill>
                  </a:tcPr>
                </a:tc>
              </a:tr>
            </a:tbl>
          </a:graphicData>
        </a:graphic>
      </p:graphicFrame>
      <p:sp>
        <p:nvSpPr>
          <p:cNvPr id="110" name="Numero diapositiva"/>
          <p:cNvSpPr txBox="1">
            <a:spLocks noGrp="1"/>
          </p:cNvSpPr>
          <p:nvPr>
            <p:ph type="sldNum" sz="quarter" idx="2"/>
          </p:nvPr>
        </p:nvSpPr>
        <p:spPr>
          <a:xfrm>
            <a:off x="8805284" y="6528636"/>
            <a:ext cx="231238" cy="214662"/>
          </a:xfrm>
          <a:prstGeom prst="rect">
            <a:avLst/>
          </a:prstGeom>
        </p:spPr>
        <p:txBody>
          <a:bodyPr lIns="45699" tIns="45699" rIns="45699" bIns="45699" anchor="t"/>
          <a:lstStyle>
            <a:lvl1pPr>
              <a:defRPr sz="900"/>
            </a:lvl1pPr>
          </a:lstStyle>
          <a:p>
            <a:fld id="{86CB4B4D-7CA3-9044-876B-883B54F8677D}" type="slidenum">
              <a:t>‹#›</a:t>
            </a:fld>
            <a:endParaRPr/>
          </a:p>
        </p:txBody>
      </p:sp>
      <p:sp>
        <p:nvSpPr>
          <p:cNvPr id="111" name="Titolo Testo"/>
          <p:cNvSpPr txBox="1">
            <a:spLocks noGrp="1"/>
          </p:cNvSpPr>
          <p:nvPr>
            <p:ph type="title"/>
          </p:nvPr>
        </p:nvSpPr>
        <p:spPr>
          <a:xfrm>
            <a:off x="467543" y="431999"/>
            <a:ext cx="8229601" cy="634083"/>
          </a:xfrm>
          <a:prstGeom prst="rect">
            <a:avLst/>
          </a:prstGeom>
        </p:spPr>
        <p:txBody>
          <a:bodyPr anchor="ctr"/>
          <a:lstStyle>
            <a:lvl1pPr algn="l">
              <a:defRPr sz="4000"/>
            </a:lvl1pPr>
          </a:lstStyle>
          <a:p>
            <a:r>
              <a:t>Titolo Testo</a:t>
            </a:r>
          </a:p>
        </p:txBody>
      </p:sp>
      <p:sp>
        <p:nvSpPr>
          <p:cNvPr id="112" name="Corpo livello uno…"/>
          <p:cNvSpPr txBox="1">
            <a:spLocks noGrp="1"/>
          </p:cNvSpPr>
          <p:nvPr>
            <p:ph type="body" sz="quarter" idx="1"/>
          </p:nvPr>
        </p:nvSpPr>
        <p:spPr>
          <a:xfrm>
            <a:off x="467543" y="5157787"/>
            <a:ext cx="8208145" cy="1223541"/>
          </a:xfrm>
          <a:prstGeom prst="rect">
            <a:avLst/>
          </a:prstGeom>
        </p:spPr>
        <p:txBody>
          <a:bodyPr lIns="91424" tIns="91424" rIns="91424" bIns="91424">
            <a:normAutofit/>
          </a:bodyPr>
          <a:lstStyle>
            <a:lvl1pPr marL="228600">
              <a:spcBef>
                <a:spcPts val="300"/>
              </a:spcBef>
              <a:defRPr sz="1800"/>
            </a:lvl1pPr>
            <a:lvl2pPr marL="819150" indent="-285750">
              <a:spcBef>
                <a:spcPts val="300"/>
              </a:spcBef>
              <a:buSzPts val="1800"/>
              <a:buChar char="▪"/>
              <a:defRPr sz="1800"/>
            </a:lvl2pPr>
            <a:lvl3pPr marL="228600" indent="914400">
              <a:spcBef>
                <a:spcPts val="300"/>
              </a:spcBef>
              <a:defRPr sz="1800"/>
            </a:lvl3pPr>
            <a:lvl4pPr marL="228600" indent="1371600">
              <a:spcBef>
                <a:spcPts val="300"/>
              </a:spcBef>
              <a:defRPr sz="1800"/>
            </a:lvl4pPr>
            <a:lvl5pPr marL="228600" indent="1828800">
              <a:spcBef>
                <a:spcPts val="300"/>
              </a:spcBef>
              <a:defRPr sz="1800"/>
            </a:lvl5pPr>
          </a:lstStyle>
          <a:p>
            <a:r>
              <a:t>Corpo livello uno</a:t>
            </a:r>
          </a:p>
          <a:p>
            <a:pPr lvl="1"/>
            <a:r>
              <a:t>Corpo livello due</a:t>
            </a:r>
          </a:p>
          <a:p>
            <a:pPr lvl="2"/>
            <a:r>
              <a:t>Corpo livello tre</a:t>
            </a:r>
          </a:p>
          <a:p>
            <a:pPr lvl="3"/>
            <a:r>
              <a:t>Corpo livello quattro</a:t>
            </a:r>
          </a:p>
          <a:p>
            <a:pPr lvl="4"/>
            <a:r>
              <a:t>Corpo livello cinque</a:t>
            </a:r>
          </a:p>
        </p:txBody>
      </p:sp>
      <p:pic>
        <p:nvPicPr>
          <p:cNvPr id="113" name="PROGRESS_EU_FLAG.jpg" descr="PROGRESS_EU_FLAG.jpg"/>
          <p:cNvPicPr>
            <a:picLocks noChangeAspect="1"/>
          </p:cNvPicPr>
          <p:nvPr/>
        </p:nvPicPr>
        <p:blipFill>
          <a:blip r:embed="rId2">
            <a:extLst/>
          </a:blip>
          <a:stretch>
            <a:fillRect/>
          </a:stretch>
        </p:blipFill>
        <p:spPr>
          <a:xfrm>
            <a:off x="7699642" y="55820"/>
            <a:ext cx="1483947" cy="1060474"/>
          </a:xfrm>
          <a:prstGeom prst="rect">
            <a:avLst/>
          </a:prstGeom>
          <a:ln w="12700">
            <a:miter lim="400000"/>
          </a:ln>
        </p:spPr>
      </p:pic>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OBJECT_WITH_CAPTION_TEXT">
    <p:spTree>
      <p:nvGrpSpPr>
        <p:cNvPr id="1" name=""/>
        <p:cNvGrpSpPr/>
        <p:nvPr/>
      </p:nvGrpSpPr>
      <p:grpSpPr>
        <a:xfrm>
          <a:off x="0" y="0"/>
          <a:ext cx="0" cy="0"/>
          <a:chOff x="0" y="0"/>
          <a:chExt cx="0" cy="0"/>
        </a:xfrm>
      </p:grpSpPr>
      <p:graphicFrame>
        <p:nvGraphicFramePr>
          <p:cNvPr id="120" name="Google Shape;32;p7"/>
          <p:cNvGraphicFramePr/>
          <p:nvPr/>
        </p:nvGraphicFramePr>
        <p:xfrm>
          <a:off x="0" y="6807655"/>
          <a:ext cx="9144000" cy="154826"/>
        </p:xfrm>
        <a:graphic>
          <a:graphicData uri="http://schemas.openxmlformats.org/drawingml/2006/table">
            <a:tbl>
              <a:tblPr bandRow="1">
                <a:tableStyleId>{4C3C2611-4C71-4FC5-86AE-919BDF0F9419}</a:tableStyleId>
              </a:tblPr>
              <a:tblGrid>
                <a:gridCol w="2286000"/>
                <a:gridCol w="2286000"/>
                <a:gridCol w="2286000"/>
                <a:gridCol w="2286000"/>
              </a:tblGrid>
              <a:tr h="154825">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chemeClr val="accent6"/>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rgbClr val="1CB8CF"/>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rgbClr val="159961"/>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chemeClr val="accent2"/>
                    </a:solidFill>
                  </a:tcPr>
                </a:tc>
              </a:tr>
            </a:tbl>
          </a:graphicData>
        </a:graphic>
      </p:graphicFrame>
      <p:sp>
        <p:nvSpPr>
          <p:cNvPr id="121" name="Numero diapositiva"/>
          <p:cNvSpPr txBox="1">
            <a:spLocks noGrp="1"/>
          </p:cNvSpPr>
          <p:nvPr>
            <p:ph type="sldNum" sz="quarter" idx="2"/>
          </p:nvPr>
        </p:nvSpPr>
        <p:spPr>
          <a:xfrm>
            <a:off x="8805284" y="6528636"/>
            <a:ext cx="231238" cy="214662"/>
          </a:xfrm>
          <a:prstGeom prst="rect">
            <a:avLst/>
          </a:prstGeom>
        </p:spPr>
        <p:txBody>
          <a:bodyPr lIns="45699" tIns="45699" rIns="45699" bIns="45699" anchor="t"/>
          <a:lstStyle>
            <a:lvl1pPr>
              <a:defRPr sz="900"/>
            </a:lvl1pPr>
          </a:lstStyle>
          <a:p>
            <a:fld id="{86CB4B4D-7CA3-9044-876B-883B54F8677D}" type="slidenum">
              <a:t>‹#›</a:t>
            </a:fld>
            <a:endParaRPr/>
          </a:p>
        </p:txBody>
      </p:sp>
      <p:sp>
        <p:nvSpPr>
          <p:cNvPr id="122" name="Titolo Testo"/>
          <p:cNvSpPr txBox="1">
            <a:spLocks noGrp="1"/>
          </p:cNvSpPr>
          <p:nvPr>
            <p:ph type="title"/>
          </p:nvPr>
        </p:nvSpPr>
        <p:spPr>
          <a:xfrm>
            <a:off x="457200" y="1196751"/>
            <a:ext cx="3008314" cy="1162051"/>
          </a:xfrm>
          <a:prstGeom prst="rect">
            <a:avLst/>
          </a:prstGeom>
        </p:spPr>
        <p:txBody>
          <a:bodyPr anchor="b"/>
          <a:lstStyle>
            <a:lvl1pPr algn="l">
              <a:defRPr sz="2000" b="1"/>
            </a:lvl1pPr>
          </a:lstStyle>
          <a:p>
            <a:r>
              <a:t>Titolo Testo</a:t>
            </a:r>
          </a:p>
        </p:txBody>
      </p:sp>
      <p:sp>
        <p:nvSpPr>
          <p:cNvPr id="123" name="Corpo livello uno…"/>
          <p:cNvSpPr txBox="1">
            <a:spLocks noGrp="1"/>
          </p:cNvSpPr>
          <p:nvPr>
            <p:ph type="body" idx="1"/>
          </p:nvPr>
        </p:nvSpPr>
        <p:spPr>
          <a:xfrm>
            <a:off x="3575050" y="1205801"/>
            <a:ext cx="5111750" cy="4920362"/>
          </a:xfrm>
          <a:prstGeom prst="rect">
            <a:avLst/>
          </a:prstGeom>
        </p:spPr>
        <p:txBody>
          <a:bodyPr lIns="91424" tIns="91424" rIns="91424" bIns="91424">
            <a:normAutofit/>
          </a:bodyPr>
          <a:lstStyle>
            <a:lvl1pPr marL="228600">
              <a:spcBef>
                <a:spcPts val="300"/>
              </a:spcBef>
              <a:defRPr sz="1800" b="1">
                <a:solidFill>
                  <a:srgbClr val="1F497D"/>
                </a:solidFill>
              </a:defRPr>
            </a:lvl1pPr>
            <a:lvl2pPr marL="914400" indent="-342900">
              <a:spcBef>
                <a:spcPts val="300"/>
              </a:spcBef>
              <a:buSzPts val="1800"/>
              <a:buChar char="▪"/>
              <a:defRPr sz="1800" b="1">
                <a:solidFill>
                  <a:srgbClr val="1F497D"/>
                </a:solidFill>
              </a:defRPr>
            </a:lvl2pPr>
            <a:lvl3pPr marL="228600" indent="914400">
              <a:spcBef>
                <a:spcPts val="300"/>
              </a:spcBef>
              <a:defRPr sz="1800" b="1">
                <a:solidFill>
                  <a:srgbClr val="1F497D"/>
                </a:solidFill>
              </a:defRPr>
            </a:lvl3pPr>
            <a:lvl4pPr marL="228600" indent="1371600">
              <a:spcBef>
                <a:spcPts val="300"/>
              </a:spcBef>
              <a:defRPr sz="1800" b="1">
                <a:solidFill>
                  <a:srgbClr val="1F497D"/>
                </a:solidFill>
              </a:defRPr>
            </a:lvl4pPr>
            <a:lvl5pPr marL="228600" indent="1828800">
              <a:spcBef>
                <a:spcPts val="300"/>
              </a:spcBef>
              <a:defRPr sz="1800" b="1">
                <a:solidFill>
                  <a:srgbClr val="1F497D"/>
                </a:solidFill>
              </a:defRPr>
            </a:lvl5pPr>
          </a:lstStyle>
          <a:p>
            <a:r>
              <a:t>Corpo livello uno</a:t>
            </a:r>
          </a:p>
          <a:p>
            <a:pPr lvl="1"/>
            <a:r>
              <a:t>Corpo livello due</a:t>
            </a:r>
          </a:p>
          <a:p>
            <a:pPr lvl="2"/>
            <a:r>
              <a:t>Corpo livello tre</a:t>
            </a:r>
          </a:p>
          <a:p>
            <a:pPr lvl="3"/>
            <a:r>
              <a:t>Corpo livello quattro</a:t>
            </a:r>
          </a:p>
          <a:p>
            <a:pPr lvl="4"/>
            <a:r>
              <a:t>Corpo livello cinque</a:t>
            </a:r>
          </a:p>
        </p:txBody>
      </p:sp>
      <p:sp>
        <p:nvSpPr>
          <p:cNvPr id="124" name="Google Shape;58;p14"/>
          <p:cNvSpPr txBox="1">
            <a:spLocks noGrp="1"/>
          </p:cNvSpPr>
          <p:nvPr>
            <p:ph type="body" sz="quarter" idx="13"/>
          </p:nvPr>
        </p:nvSpPr>
        <p:spPr>
          <a:xfrm>
            <a:off x="457199" y="2492896"/>
            <a:ext cx="3008315" cy="3057204"/>
          </a:xfrm>
          <a:prstGeom prst="rect">
            <a:avLst/>
          </a:prstGeom>
        </p:spPr>
        <p:txBody>
          <a:bodyPr lIns="91424" tIns="91424" rIns="91424" bIns="91424">
            <a:normAutofit/>
          </a:bodyPr>
          <a:lstStyle/>
          <a:p>
            <a:pPr marL="228600">
              <a:spcBef>
                <a:spcPts val="200"/>
              </a:spcBef>
              <a:defRPr>
                <a:solidFill>
                  <a:srgbClr val="595959"/>
                </a:solidFill>
              </a:defRPr>
            </a:pPr>
            <a:endParaRPr/>
          </a:p>
        </p:txBody>
      </p:sp>
      <p:pic>
        <p:nvPicPr>
          <p:cNvPr id="125" name="PROGRESS_EU_FLAG.jpg" descr="PROGRESS_EU_FLAG.jpg"/>
          <p:cNvPicPr>
            <a:picLocks noChangeAspect="1"/>
          </p:cNvPicPr>
          <p:nvPr/>
        </p:nvPicPr>
        <p:blipFill>
          <a:blip r:embed="rId2">
            <a:extLst/>
          </a:blip>
          <a:stretch>
            <a:fillRect/>
          </a:stretch>
        </p:blipFill>
        <p:spPr>
          <a:xfrm>
            <a:off x="7699642" y="55820"/>
            <a:ext cx="1483947" cy="1060474"/>
          </a:xfrm>
          <a:prstGeom prst="rect">
            <a:avLst/>
          </a:prstGeom>
          <a:ln w="12700">
            <a:miter lim="400000"/>
          </a:ln>
        </p:spPr>
      </p:pic>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jpe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aphicFrame>
        <p:nvGraphicFramePr>
          <p:cNvPr id="2" name="Google Shape;10;p1"/>
          <p:cNvGraphicFramePr/>
          <p:nvPr/>
        </p:nvGraphicFramePr>
        <p:xfrm>
          <a:off x="0" y="6807655"/>
          <a:ext cx="9144000" cy="304810"/>
        </p:xfrm>
        <a:graphic>
          <a:graphicData uri="http://schemas.openxmlformats.org/drawingml/2006/table">
            <a:tbl>
              <a:tblPr bandRow="1">
                <a:tableStyleId>{4C3C2611-4C71-4FC5-86AE-919BDF0F9419}</a:tableStyleId>
              </a:tblPr>
              <a:tblGrid>
                <a:gridCol w="2286000"/>
                <a:gridCol w="2286000"/>
                <a:gridCol w="2286000"/>
                <a:gridCol w="2286000"/>
              </a:tblGrid>
              <a:tr h="154825">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chemeClr val="accent1"/>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rgbClr val="1CB8CF"/>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rgbClr val="159961"/>
                    </a:solidFill>
                  </a:tcPr>
                </a:tc>
                <a:tc>
                  <a:txBody>
                    <a:bodyPr/>
                    <a:lstStyle/>
                    <a:p>
                      <a:pPr algn="l">
                        <a:defRPr sz="1400" b="1">
                          <a:solidFill>
                            <a:srgbClr val="FFFFFF"/>
                          </a:solidFill>
                        </a:defRPr>
                      </a:pPr>
                      <a:endParaRPr/>
                    </a:p>
                  </a:txBody>
                  <a:tcPr marL="45725" marR="45725" marT="45725" marB="45725" horzOverflow="overflow">
                    <a:lnL>
                      <a:solidFill>
                        <a:srgbClr val="000000">
                          <a:alpha val="0"/>
                        </a:srgbClr>
                      </a:solidFill>
                    </a:lnL>
                    <a:lnR>
                      <a:solidFill>
                        <a:srgbClr val="000000">
                          <a:alpha val="0"/>
                        </a:srgbClr>
                      </a:solidFill>
                    </a:lnR>
                    <a:lnT>
                      <a:solidFill>
                        <a:srgbClr val="000000">
                          <a:alpha val="0"/>
                        </a:srgbClr>
                      </a:solidFill>
                    </a:lnT>
                    <a:lnB>
                      <a:solidFill>
                        <a:srgbClr val="000000">
                          <a:alpha val="0"/>
                        </a:srgbClr>
                      </a:solidFill>
                    </a:lnB>
                    <a:solidFill>
                      <a:schemeClr val="accent2"/>
                    </a:solidFill>
                  </a:tcPr>
                </a:tc>
              </a:tr>
            </a:tbl>
          </a:graphicData>
        </a:graphic>
      </p:graphicFrame>
      <p:pic>
        <p:nvPicPr>
          <p:cNvPr id="3" name="Google Shape;11;p1" descr="Google Shape;11;p1"/>
          <p:cNvPicPr>
            <a:picLocks noChangeAspect="1"/>
          </p:cNvPicPr>
          <p:nvPr/>
        </p:nvPicPr>
        <p:blipFill>
          <a:blip r:embed="rId22">
            <a:extLst/>
          </a:blip>
          <a:stretch>
            <a:fillRect/>
          </a:stretch>
        </p:blipFill>
        <p:spPr>
          <a:xfrm>
            <a:off x="-1980728" y="1093027"/>
            <a:ext cx="6153685" cy="5648342"/>
          </a:xfrm>
          <a:prstGeom prst="rect">
            <a:avLst/>
          </a:prstGeom>
          <a:ln w="12700">
            <a:miter lim="400000"/>
          </a:ln>
        </p:spPr>
      </p:pic>
      <p:sp>
        <p:nvSpPr>
          <p:cNvPr id="4" name="Titolo Testo"/>
          <p:cNvSpPr txBox="1">
            <a:spLocks noGrp="1"/>
          </p:cNvSpPr>
          <p:nvPr>
            <p:ph type="title"/>
          </p:nvPr>
        </p:nvSpPr>
        <p:spPr>
          <a:xfrm>
            <a:off x="685800" y="3501008"/>
            <a:ext cx="7772400" cy="7945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normAutofit/>
          </a:bodyPr>
          <a:lstStyle/>
          <a:p>
            <a:r>
              <a:t>Titolo Testo</a:t>
            </a:r>
          </a:p>
        </p:txBody>
      </p:sp>
      <p:pic>
        <p:nvPicPr>
          <p:cNvPr id="5" name="PROGRESS_EU_FLAG.jpg" descr="PROGRESS_EU_FLAG.jpg"/>
          <p:cNvPicPr>
            <a:picLocks noChangeAspect="1"/>
          </p:cNvPicPr>
          <p:nvPr/>
        </p:nvPicPr>
        <p:blipFill>
          <a:blip r:embed="rId23">
            <a:extLst/>
          </a:blip>
          <a:stretch>
            <a:fillRect/>
          </a:stretch>
        </p:blipFill>
        <p:spPr>
          <a:xfrm>
            <a:off x="5254883" y="55820"/>
            <a:ext cx="3928706" cy="2807575"/>
          </a:xfrm>
          <a:prstGeom prst="rect">
            <a:avLst/>
          </a:prstGeom>
          <a:ln w="12700">
            <a:miter lim="400000"/>
          </a:ln>
        </p:spPr>
      </p:pic>
      <p:sp>
        <p:nvSpPr>
          <p:cNvPr id="6" name="Corpo livello uno…"/>
          <p:cNvSpPr txBox="1">
            <a:spLocks noGrp="1"/>
          </p:cNvSpPr>
          <p:nvPr>
            <p:ph type="body" idx="1"/>
          </p:nvPr>
        </p:nvSpPr>
        <p:spPr>
          <a:xfrm>
            <a:off x="457200" y="1600200"/>
            <a:ext cx="8229600" cy="45259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lstStyle/>
          <a:p>
            <a:r>
              <a:t>Corpo livello uno</a:t>
            </a:r>
          </a:p>
          <a:p>
            <a:pPr lvl="1"/>
            <a:r>
              <a:t>Corpo livello due</a:t>
            </a:r>
          </a:p>
          <a:p>
            <a:pPr lvl="2"/>
            <a:r>
              <a:t>Corpo livello tre</a:t>
            </a:r>
          </a:p>
          <a:p>
            <a:pPr lvl="3"/>
            <a:r>
              <a:t>Corpo livello quattro</a:t>
            </a:r>
          </a:p>
          <a:p>
            <a:pPr lvl="4"/>
            <a:r>
              <a:t>Corpo livello cinque</a:t>
            </a:r>
          </a:p>
        </p:txBody>
      </p:sp>
      <p:sp>
        <p:nvSpPr>
          <p:cNvPr id="7" name="Numero diapositiva"/>
          <p:cNvSpPr txBox="1">
            <a:spLocks noGrp="1"/>
          </p:cNvSpPr>
          <p:nvPr>
            <p:ph type="sldNum" sz="quarter" idx="2"/>
          </p:nvPr>
        </p:nvSpPr>
        <p:spPr>
          <a:xfrm>
            <a:off x="4419600" y="6172200"/>
            <a:ext cx="2133600" cy="368301"/>
          </a:xfrm>
          <a:prstGeom prst="rect">
            <a:avLst/>
          </a:prstGeom>
          <a:ln w="12700">
            <a:miter lim="400000"/>
          </a:ln>
        </p:spPr>
        <p:txBody>
          <a:bodyPr wrap="none" lIns="45719" rIns="45719" anchor="ctr">
            <a:spAutoFit/>
          </a:bodyPr>
          <a:lstStyle>
            <a:lvl1pPr algn="r">
              <a:defRPr sz="12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 id="2147483669" r:id="rId20"/>
  </p:sldLayoutIdLst>
  <p:transition spd="med"/>
  <p:hf hdr="0" ftr="0" dt="0"/>
  <p:txStyles>
    <p:titleStyle>
      <a:lvl1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1F497D"/>
          </a:solidFill>
          <a:uFillTx/>
          <a:latin typeface="+mn-lt"/>
          <a:ea typeface="+mn-ea"/>
          <a:cs typeface="+mn-cs"/>
          <a:sym typeface="Arial"/>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1F497D"/>
          </a:solidFill>
          <a:uFillTx/>
          <a:latin typeface="+mn-lt"/>
          <a:ea typeface="+mn-ea"/>
          <a:cs typeface="+mn-cs"/>
          <a:sym typeface="Arial"/>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1F497D"/>
          </a:solidFill>
          <a:uFillTx/>
          <a:latin typeface="+mn-lt"/>
          <a:ea typeface="+mn-ea"/>
          <a:cs typeface="+mn-cs"/>
          <a:sym typeface="Arial"/>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1F497D"/>
          </a:solidFill>
          <a:uFillTx/>
          <a:latin typeface="+mn-lt"/>
          <a:ea typeface="+mn-ea"/>
          <a:cs typeface="+mn-cs"/>
          <a:sym typeface="Arial"/>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1F497D"/>
          </a:solidFill>
          <a:uFillTx/>
          <a:latin typeface="+mn-lt"/>
          <a:ea typeface="+mn-ea"/>
          <a:cs typeface="+mn-cs"/>
          <a:sym typeface="Arial"/>
        </a:defRPr>
      </a:lvl5pPr>
      <a:lvl6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1F497D"/>
          </a:solidFill>
          <a:uFillTx/>
          <a:latin typeface="+mn-lt"/>
          <a:ea typeface="+mn-ea"/>
          <a:cs typeface="+mn-cs"/>
          <a:sym typeface="Arial"/>
        </a:defRPr>
      </a:lvl6pPr>
      <a:lvl7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1F497D"/>
          </a:solidFill>
          <a:uFillTx/>
          <a:latin typeface="+mn-lt"/>
          <a:ea typeface="+mn-ea"/>
          <a:cs typeface="+mn-cs"/>
          <a:sym typeface="Arial"/>
        </a:defRPr>
      </a:lvl7pPr>
      <a:lvl8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1F497D"/>
          </a:solidFill>
          <a:uFillTx/>
          <a:latin typeface="+mn-lt"/>
          <a:ea typeface="+mn-ea"/>
          <a:cs typeface="+mn-cs"/>
          <a:sym typeface="Arial"/>
        </a:defRPr>
      </a:lvl8pPr>
      <a:lvl9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1F497D"/>
          </a:solidFill>
          <a:uFillTx/>
          <a:latin typeface="+mn-lt"/>
          <a:ea typeface="+mn-ea"/>
          <a:cs typeface="+mn-cs"/>
          <a:sym typeface="Arial"/>
        </a:defRPr>
      </a:lvl9pPr>
    </p:titleStyle>
    <p:bodyStyle>
      <a:lvl1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1pPr>
      <a:lvl2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2pPr>
      <a:lvl3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3pPr>
      <a:lvl4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4pPr>
      <a:lvl5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5pPr>
      <a:lvl6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6pPr>
      <a:lvl7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7pPr>
      <a:lvl8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8pPr>
      <a:lvl9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1pPr>
      <a:lvl2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2pPr>
      <a:lvl3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3pPr>
      <a:lvl4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4pPr>
      <a:lvl5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5pPr>
      <a:lvl6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6pPr>
      <a:lvl7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7pPr>
      <a:lvl8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8pPr>
      <a:lvl9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kosistemas.daba.gov.lv/upload/File/Nosl%C4%93guma%20zinojums_FINAL.pdf" TargetMode="External"/><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hyperlink" Target="https://ekosistemas.daba.gov.lv/upload/File/Nosl%C4%93guma%20zinojums_FINAL.pdf" TargetMode="Externa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ekosistemas.daba.gov.lv/upload/File/Nosl%C4%93guma%20zinojums_FINAL.pdf" TargetMode="External"/><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s://ekosistemas.daba.gov.lv/upload/File/Nosl%C4%93guma%20zinojums_FINAL.pdf" TargetMode="External"/><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s://ekosistemas.daba.gov.lv/upload/File/Nosl%C4%93guma%20zinojums_FINAL.pdf" TargetMode="External"/><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hyperlink" Target="https://ekosistemas.daba.gov.lv/upload/File/Nosl%C4%93guma%20zinojums_FINAL.pdf" TargetMode="External"/><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hyperlink" Target="https://vivagrass.eu/lv/" TargetMode="External"/><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hyperlink" Target="https://vivagrass.eu/lv/" TargetMode="Externa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hyperlink" Target="https://vivagrass.eu/lv/about-the-project/" TargetMode="Externa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hyperlink" Target="https://vivagrass.eu/lv/integrated-planning-tool/" TargetMode="Externa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hyperlink" Target="https://www.interregeurope.eu/progress/" TargetMode="External"/><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hyperlink" Target="http://buni.rtu.lv/interreg-eu-progress/"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hyperlink" Target="https://ekosistemas.daba.gov.lv/public/lat/par_projektu1/merki_un_uzdevumi/" TargetMode="Externa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ekosistemas.daba.gov.lv/upload/File/Nosl%C4%93guma%20zinojums_FINAL.pdf" TargetMode="External"/><Relationship Id="rId2" Type="http://schemas.openxmlformats.org/officeDocument/2006/relationships/image" Target="../media/image9.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 name="Google Shape;145;p32"/>
          <p:cNvSpPr txBox="1">
            <a:spLocks noGrp="1"/>
          </p:cNvSpPr>
          <p:nvPr>
            <p:ph type="subTitle" sz="quarter" idx="1"/>
          </p:nvPr>
        </p:nvSpPr>
        <p:spPr>
          <a:xfrm>
            <a:off x="263018" y="4689186"/>
            <a:ext cx="7272336" cy="216001"/>
          </a:xfrm>
          <a:prstGeom prst="rect">
            <a:avLst/>
          </a:prstGeom>
        </p:spPr>
        <p:txBody>
          <a:bodyPr lIns="0" tIns="0" rIns="0" bIns="0">
            <a:noAutofit/>
          </a:bodyPr>
          <a:lstStyle>
            <a:lvl1pPr marL="0" defTabSz="694944">
              <a:spcBef>
                <a:spcPts val="0"/>
              </a:spcBef>
              <a:defRPr sz="1520"/>
            </a:lvl1pPr>
          </a:lstStyle>
          <a:p>
            <a:r>
              <a:rPr lang="lv-LV" sz="2000" kern="150" dirty="0">
                <a:ea typeface="NSimSun" panose="02010609030101010101" pitchFamily="49" charset="-122"/>
                <a:cs typeface="Mangal" panose="02040503050203030202" pitchFamily="18" charset="0"/>
              </a:rPr>
              <a:t>Jānis </a:t>
            </a:r>
            <a:r>
              <a:rPr lang="lv-LV" sz="2000" kern="150" dirty="0" smtClean="0">
                <a:ea typeface="NSimSun" panose="02010609030101010101" pitchFamily="49" charset="-122"/>
                <a:cs typeface="Mangal" panose="02040503050203030202" pitchFamily="18" charset="0"/>
              </a:rPr>
              <a:t>Zvirgzdiņš, </a:t>
            </a:r>
            <a:r>
              <a:rPr lang="lv-LV" sz="2000" kern="150" dirty="0" err="1" smtClean="0">
                <a:ea typeface="NSimSun" panose="02010609030101010101" pitchFamily="49" charset="-122"/>
                <a:cs typeface="Mangal" panose="02040503050203030202" pitchFamily="18" charset="0"/>
              </a:rPr>
              <a:t>Dipl</a:t>
            </a:r>
            <a:r>
              <a:rPr lang="lv-LV" sz="2000" kern="150" dirty="0" smtClean="0">
                <a:ea typeface="NSimSun" panose="02010609030101010101" pitchFamily="49" charset="-122"/>
                <a:cs typeface="Mangal" panose="02040503050203030202" pitchFamily="18" charset="0"/>
              </a:rPr>
              <a:t>. </a:t>
            </a:r>
            <a:r>
              <a:rPr lang="lv-LV" sz="2000" kern="150" dirty="0" err="1" smtClean="0">
                <a:ea typeface="NSimSun" panose="02010609030101010101" pitchFamily="49" charset="-122"/>
                <a:cs typeface="Mangal" panose="02040503050203030202" pitchFamily="18" charset="0"/>
              </a:rPr>
              <a:t>ing</a:t>
            </a:r>
            <a:r>
              <a:rPr lang="lv-LV" sz="2000" kern="150" dirty="0" smtClean="0">
                <a:ea typeface="NSimSun" panose="02010609030101010101" pitchFamily="49" charset="-122"/>
                <a:cs typeface="Mangal" panose="02040503050203030202" pitchFamily="18" charset="0"/>
              </a:rPr>
              <a:t>., Mg</a:t>
            </a:r>
            <a:r>
              <a:rPr lang="lv-LV" sz="2000" kern="150" dirty="0">
                <a:ea typeface="NSimSun" panose="02010609030101010101" pitchFamily="49" charset="-122"/>
                <a:cs typeface="Mangal" panose="02040503050203030202" pitchFamily="18" charset="0"/>
              </a:rPr>
              <a:t>. </a:t>
            </a:r>
            <a:r>
              <a:rPr lang="lv-LV" sz="2000" kern="150" dirty="0" err="1">
                <a:ea typeface="NSimSun" panose="02010609030101010101" pitchFamily="49" charset="-122"/>
                <a:cs typeface="Mangal" panose="02040503050203030202" pitchFamily="18" charset="0"/>
              </a:rPr>
              <a:t>oec</a:t>
            </a:r>
            <a:r>
              <a:rPr lang="lv-LV" sz="2000" kern="150" dirty="0">
                <a:ea typeface="NSimSun" panose="02010609030101010101" pitchFamily="49" charset="-122"/>
                <a:cs typeface="Mangal" panose="02040503050203030202" pitchFamily="18" charset="0"/>
              </a:rPr>
              <a:t>. </a:t>
            </a:r>
          </a:p>
        </p:txBody>
      </p:sp>
      <p:sp>
        <p:nvSpPr>
          <p:cNvPr id="280" name="Google Shape;147;p32"/>
          <p:cNvSpPr txBox="1">
            <a:spLocks noGrp="1"/>
          </p:cNvSpPr>
          <p:nvPr>
            <p:ph type="body" idx="14"/>
          </p:nvPr>
        </p:nvSpPr>
        <p:spPr>
          <a:xfrm>
            <a:off x="263018" y="5722435"/>
            <a:ext cx="7272336" cy="2160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Autofit/>
          </a:bodyPr>
          <a:lstStyle>
            <a:lvl1pPr defTabSz="640079">
              <a:defRPr>
                <a:solidFill>
                  <a:srgbClr val="1F497D"/>
                </a:solidFill>
                <a:latin typeface="Calibri"/>
                <a:ea typeface="Calibri"/>
                <a:cs typeface="Calibri"/>
                <a:sym typeface="Calibri"/>
              </a:defRPr>
            </a:lvl1pPr>
          </a:lstStyle>
          <a:p>
            <a:r>
              <a:rPr lang="lv-LV" sz="2000" dirty="0" smtClean="0">
                <a:latin typeface="+mn-lt"/>
              </a:rPr>
              <a:t>Janis.Zvirgzdins_1@rtu.lv</a:t>
            </a:r>
            <a:endParaRPr sz="2000" dirty="0">
              <a:latin typeface="+mn-lt"/>
            </a:endParaRPr>
          </a:p>
        </p:txBody>
      </p:sp>
      <p:sp>
        <p:nvSpPr>
          <p:cNvPr id="281" name="Google Shape;148;p32"/>
          <p:cNvSpPr txBox="1">
            <a:spLocks noGrp="1"/>
          </p:cNvSpPr>
          <p:nvPr>
            <p:ph type="ctrTitle"/>
          </p:nvPr>
        </p:nvSpPr>
        <p:spPr>
          <a:xfrm>
            <a:off x="793241" y="2849277"/>
            <a:ext cx="7772400" cy="794520"/>
          </a:xfrm>
          <a:prstGeom prst="rect">
            <a:avLst/>
          </a:prstGeom>
        </p:spPr>
        <p:txBody>
          <a:bodyPr lIns="45699" tIns="45699" rIns="45699" bIns="45699">
            <a:noAutofit/>
          </a:bodyPr>
          <a:lstStyle/>
          <a:p>
            <a:r>
              <a:rPr lang="lv-LV" sz="2400" dirty="0" smtClean="0"/>
              <a:t>Reģionālo </a:t>
            </a:r>
            <a:r>
              <a:rPr lang="lv-LV" sz="2400" dirty="0"/>
              <a:t>ekosistēmu pakalpojumu pārvaldības </a:t>
            </a:r>
            <a:r>
              <a:rPr lang="lv-LV" sz="2400" dirty="0" smtClean="0"/>
              <a:t>veicināšana (PROGRESS)</a:t>
            </a:r>
            <a:r>
              <a:rPr lang="lv-LV" sz="3600" dirty="0"/>
              <a:t/>
            </a:r>
            <a:br>
              <a:rPr lang="lv-LV" sz="3600" dirty="0"/>
            </a:br>
            <a:r>
              <a:rPr lang="lv-LV" sz="3600" b="1" dirty="0"/>
              <a:t>Labās prakses (</a:t>
            </a:r>
            <a:r>
              <a:rPr lang="lv-LV" sz="3600" b="1" dirty="0" err="1"/>
              <a:t>Good</a:t>
            </a:r>
            <a:r>
              <a:rPr lang="lv-LV" sz="3600" b="1" dirty="0"/>
              <a:t> </a:t>
            </a:r>
            <a:r>
              <a:rPr lang="lv-LV" sz="3600" b="1" dirty="0" err="1"/>
              <a:t>practices</a:t>
            </a:r>
            <a:r>
              <a:rPr lang="lv-LV" sz="3600" b="1" dirty="0"/>
              <a:t>)</a:t>
            </a:r>
            <a:endParaRPr sz="2400" b="1" dirty="0"/>
          </a:p>
        </p:txBody>
      </p:sp>
      <p:sp>
        <p:nvSpPr>
          <p:cNvPr id="282" name="Google Shape;149;p32"/>
          <p:cNvSpPr txBox="1">
            <a:spLocks noGrp="1"/>
          </p:cNvSpPr>
          <p:nvPr>
            <p:ph type="body" idx="15"/>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lstStyle>
            <a:lvl1pPr algn="r">
              <a:defRPr sz="1800">
                <a:solidFill>
                  <a:srgbClr val="7F7F7F"/>
                </a:solidFill>
              </a:defRPr>
            </a:lvl1pPr>
          </a:lstStyle>
          <a:p>
            <a:r>
              <a:rPr lang="lv-LV" dirty="0" smtClean="0"/>
              <a:t>Rīga, 22.01.2020.</a:t>
            </a:r>
            <a:endParaRPr dirty="0"/>
          </a:p>
        </p:txBody>
      </p:sp>
      <p:sp>
        <p:nvSpPr>
          <p:cNvPr id="7" name="Google Shape;146;p32"/>
          <p:cNvSpPr txBox="1">
            <a:spLocks/>
          </p:cNvSpPr>
          <p:nvPr/>
        </p:nvSpPr>
        <p:spPr>
          <a:xfrm>
            <a:off x="263018" y="5157781"/>
            <a:ext cx="7840154" cy="5029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fontScale="92500" lnSpcReduction="20000"/>
          </a:bodyPr>
          <a:lstStyle>
            <a:lvl1pPr marL="0" marR="0" indent="0" algn="l" defTabSz="694944" rtl="0" latinLnBrk="0">
              <a:lnSpc>
                <a:spcPct val="100000"/>
              </a:lnSpc>
              <a:spcBef>
                <a:spcPts val="0"/>
              </a:spcBef>
              <a:spcAft>
                <a:spcPts val="0"/>
              </a:spcAft>
              <a:buClrTx/>
              <a:buSzTx/>
              <a:buFontTx/>
              <a:buNone/>
              <a:tabLst/>
              <a:defRPr sz="1520" b="0" i="0" u="none" strike="noStrike" cap="none" spc="0" baseline="0">
                <a:solidFill>
                  <a:srgbClr val="000000"/>
                </a:solidFill>
                <a:uFillTx/>
                <a:latin typeface="+mn-lt"/>
                <a:ea typeface="+mn-ea"/>
                <a:cs typeface="+mn-cs"/>
                <a:sym typeface="Arial"/>
              </a:defRPr>
            </a:lvl1pPr>
            <a:lvl2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2pPr>
            <a:lvl3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3pPr>
            <a:lvl4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4pPr>
            <a:lvl5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5pPr>
            <a:lvl6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6pPr>
            <a:lvl7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7pPr>
            <a:lvl8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8pPr>
            <a:lvl9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9pPr>
          </a:lstStyle>
          <a:p>
            <a:pPr defTabSz="914400" hangingPunct="1">
              <a:buClr>
                <a:srgbClr val="000000"/>
              </a:buClr>
              <a:buSzPts val="1400"/>
            </a:pPr>
            <a:r>
              <a:rPr lang="lv-LV" sz="2000" dirty="0" smtClean="0"/>
              <a:t>RTU Būvuzņēmējdarbības un nekustamā īpašuma </a:t>
            </a:r>
          </a:p>
          <a:p>
            <a:pPr defTabSz="914400" hangingPunct="1">
              <a:buClr>
                <a:srgbClr val="000000"/>
              </a:buClr>
              <a:buSzPts val="1400"/>
            </a:pPr>
            <a:r>
              <a:rPr lang="lv-LV" sz="2000" dirty="0" smtClean="0"/>
              <a:t>ekonomikas institūta pētnieks</a:t>
            </a:r>
            <a:endParaRPr lang="lv-LV" sz="2000" dirty="0"/>
          </a:p>
        </p:txBody>
      </p:sp>
      <p:pic>
        <p:nvPicPr>
          <p:cNvPr id="9" name="Picture 8"/>
          <p:cNvPicPr>
            <a:picLocks noChangeAspect="1"/>
          </p:cNvPicPr>
          <p:nvPr/>
        </p:nvPicPr>
        <p:blipFill>
          <a:blip r:embed="rId2"/>
          <a:stretch>
            <a:fillRect/>
          </a:stretch>
        </p:blipFill>
        <p:spPr>
          <a:xfrm>
            <a:off x="3534711" y="505939"/>
            <a:ext cx="1659081" cy="1487453"/>
          </a:xfrm>
          <a:prstGeom prst="rect">
            <a:avLst/>
          </a:prstGeom>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lv-LV" sz="3600" dirty="0"/>
              <a:t>Ekosistēmas pakalpojumu novērtēšanas pieejas</a:t>
            </a:r>
          </a:p>
        </p:txBody>
      </p:sp>
      <p:pic>
        <p:nvPicPr>
          <p:cNvPr id="4" name="Picture 3"/>
          <p:cNvPicPr>
            <a:picLocks noChangeAspect="1"/>
          </p:cNvPicPr>
          <p:nvPr/>
        </p:nvPicPr>
        <p:blipFill rotWithShape="1">
          <a:blip r:embed="rId2"/>
          <a:srcRect l="24493" t="33249" r="25570" b="22070"/>
          <a:stretch/>
        </p:blipFill>
        <p:spPr>
          <a:xfrm>
            <a:off x="170947" y="1317171"/>
            <a:ext cx="8802106" cy="4430138"/>
          </a:xfrm>
          <a:prstGeom prst="rect">
            <a:avLst/>
          </a:prstGeom>
        </p:spPr>
      </p:pic>
      <p:sp>
        <p:nvSpPr>
          <p:cNvPr id="5" name="TextBox 4"/>
          <p:cNvSpPr txBox="1"/>
          <p:nvPr/>
        </p:nvSpPr>
        <p:spPr>
          <a:xfrm>
            <a:off x="457200" y="5867399"/>
            <a:ext cx="10208871" cy="646331"/>
          </a:xfrm>
          <a:prstGeom prst="rect">
            <a:avLst/>
          </a:prstGeom>
          <a:noFill/>
        </p:spPr>
        <p:txBody>
          <a:bodyPr wrap="square" rtlCol="0">
            <a:spAutoFit/>
          </a:bodyPr>
          <a:lstStyle/>
          <a:p>
            <a:r>
              <a:rPr lang="lv-LV" dirty="0"/>
              <a:t>«LIFE Ekosistēmu pakalpojumi</a:t>
            </a:r>
            <a:r>
              <a:rPr lang="lv-LV" dirty="0" smtClean="0"/>
              <a:t>» </a:t>
            </a:r>
            <a:r>
              <a:rPr lang="lv-LV" dirty="0"/>
              <a:t>N</a:t>
            </a:r>
            <a:r>
              <a:rPr lang="lv-LV" dirty="0" smtClean="0"/>
              <a:t>oslēguma ziņojums. Pieejams: </a:t>
            </a:r>
            <a:r>
              <a:rPr lang="lv-LV" dirty="0">
                <a:hlinkClick r:id="rId3"/>
              </a:rPr>
              <a:t>https://ekosistemas.daba.gov.lv/upload/File/Nosl%C4%93guma%20zinojums_FINAL.pdf</a:t>
            </a:r>
            <a:r>
              <a:rPr lang="lv-LV" dirty="0" smtClean="0"/>
              <a:t> </a:t>
            </a:r>
            <a:endParaRPr lang="lv-LV" dirty="0"/>
          </a:p>
        </p:txBody>
      </p:sp>
      <p:sp>
        <p:nvSpPr>
          <p:cNvPr id="3" name="Slide Number Placeholder 2"/>
          <p:cNvSpPr>
            <a:spLocks noGrp="1"/>
          </p:cNvSpPr>
          <p:nvPr>
            <p:ph type="sldNum" sz="quarter" idx="2"/>
          </p:nvPr>
        </p:nvSpPr>
        <p:spPr/>
        <p:txBody>
          <a:bodyPr/>
          <a:lstStyle/>
          <a:p>
            <a:fld id="{86CB4B4D-7CA3-9044-876B-883B54F8677D}" type="slidenum">
              <a:rPr lang="lv-LV" smtClean="0"/>
              <a:t>10</a:t>
            </a:fld>
            <a:endParaRPr lang="lv-LV"/>
          </a:p>
        </p:txBody>
      </p:sp>
    </p:spTree>
    <p:extLst>
      <p:ext uri="{BB962C8B-B14F-4D97-AF65-F5344CB8AC3E}">
        <p14:creationId xmlns:p14="http://schemas.microsoft.com/office/powerpoint/2010/main" val="1383049881"/>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lv-LV" sz="3200" b="1" dirty="0"/>
              <a:t>Izstrādātie ekosistēmas pakalpojumu novērtēšanas indikatori</a:t>
            </a:r>
          </a:p>
        </p:txBody>
      </p:sp>
      <p:sp>
        <p:nvSpPr>
          <p:cNvPr id="3" name="Text Placeholder 2"/>
          <p:cNvSpPr>
            <a:spLocks noGrp="1"/>
          </p:cNvSpPr>
          <p:nvPr>
            <p:ph type="body" idx="1"/>
          </p:nvPr>
        </p:nvSpPr>
        <p:spPr/>
        <p:txBody>
          <a:bodyPr>
            <a:normAutofit fontScale="92500" lnSpcReduction="20000"/>
          </a:bodyPr>
          <a:lstStyle/>
          <a:p>
            <a:pPr marL="571500" indent="-342900">
              <a:buFont typeface="Arial" panose="020B0604020202020204" pitchFamily="34" charset="0"/>
              <a:buChar char="•"/>
            </a:pPr>
            <a:r>
              <a:rPr lang="lv-LV" dirty="0">
                <a:solidFill>
                  <a:srgbClr val="FF0000"/>
                </a:solidFill>
              </a:rPr>
              <a:t>Nodrošinājuma pakalpojumi</a:t>
            </a:r>
            <a:r>
              <a:rPr lang="lv-LV" b="0" dirty="0"/>
              <a:t>: A1-A5 (Meža ogu raža, Nēģu murdu skaits, Potenciāli iegūstamais koksnes krājas apjoms, Ārstniecības augi, Potenciāli iegūstamā koksnes biomasa enerģētikas vajadzībām)</a:t>
            </a:r>
          </a:p>
          <a:p>
            <a:pPr marL="571500" indent="-342900">
              <a:buFont typeface="Arial" panose="020B0604020202020204" pitchFamily="34" charset="0"/>
              <a:buChar char="•"/>
            </a:pPr>
            <a:r>
              <a:rPr lang="lv-LV" dirty="0">
                <a:solidFill>
                  <a:srgbClr val="FF0000"/>
                </a:solidFill>
              </a:rPr>
              <a:t>Regulējošie pakalpojumi</a:t>
            </a:r>
            <a:r>
              <a:rPr lang="lv-LV" b="0" dirty="0"/>
              <a:t>: B1-B12 (Augsnes spēja barības vielu piesaistē un uzkrāšanā, Piesārņojuma atšķaidīšanas spēja upē, Audzes biezība, Sanešu apjoms mūsdienu </a:t>
            </a:r>
            <a:r>
              <a:rPr lang="lv-LV" b="0" dirty="0" err="1" smtClean="0"/>
              <a:t>eolās</a:t>
            </a:r>
            <a:r>
              <a:rPr lang="lv-LV" b="0" dirty="0" smtClean="0"/>
              <a:t> (kāpu) </a:t>
            </a:r>
            <a:r>
              <a:rPr lang="lv-LV" b="0" dirty="0"/>
              <a:t>akumulācijas reljefā, Sanešu apjoms smilšainās pludmalēs, Meža ūdens saglabāšanas potenciāls, Veģetācijas tips, Kukaiņu-apputeksnētāju daudzveidība un sastopamība, Kukaiņu-nekrofāgu un koprofāgu indivīdu blīvums, Upes ūdens kvalitāte, Gaisa kvalitāte, Oglekļa piesaistes potenciāla indekss)</a:t>
            </a:r>
          </a:p>
          <a:p>
            <a:pPr marL="571500" indent="-342900">
              <a:buFont typeface="Arial" panose="020B0604020202020204" pitchFamily="34" charset="0"/>
              <a:buChar char="•"/>
            </a:pPr>
            <a:r>
              <a:rPr lang="lv-LV" dirty="0">
                <a:solidFill>
                  <a:srgbClr val="FF0000"/>
                </a:solidFill>
              </a:rPr>
              <a:t>Kultūras pakalpojumi</a:t>
            </a:r>
            <a:r>
              <a:rPr lang="lv-LV" b="0" dirty="0"/>
              <a:t>: C1-C5 (Putnu vērošanas iespējas, Aktīvās un pasīvās atpūtas iespējas, Vides izglītošanās iespējas, Kultūras mantojuma mijiedarbes iespējas, Kultūrainavas vizuālā identitāte)</a:t>
            </a:r>
          </a:p>
          <a:p>
            <a:endParaRPr lang="lv-LV" dirty="0"/>
          </a:p>
        </p:txBody>
      </p:sp>
      <p:sp>
        <p:nvSpPr>
          <p:cNvPr id="4" name="TextBox 3"/>
          <p:cNvSpPr txBox="1"/>
          <p:nvPr/>
        </p:nvSpPr>
        <p:spPr>
          <a:xfrm>
            <a:off x="1066800" y="6211669"/>
            <a:ext cx="10208871" cy="646331"/>
          </a:xfrm>
          <a:prstGeom prst="rect">
            <a:avLst/>
          </a:prstGeom>
          <a:noFill/>
        </p:spPr>
        <p:txBody>
          <a:bodyPr wrap="square" rtlCol="0">
            <a:spAutoFit/>
          </a:bodyPr>
          <a:lstStyle/>
          <a:p>
            <a:r>
              <a:rPr lang="lv-LV" dirty="0"/>
              <a:t>«LIFE Ekosistēmu pakalpojumi</a:t>
            </a:r>
            <a:r>
              <a:rPr lang="lv-LV" dirty="0" smtClean="0"/>
              <a:t>» </a:t>
            </a:r>
            <a:r>
              <a:rPr lang="lv-LV" dirty="0"/>
              <a:t>N</a:t>
            </a:r>
            <a:r>
              <a:rPr lang="lv-LV" dirty="0" smtClean="0"/>
              <a:t>oslēguma ziņojums. Pieejams: </a:t>
            </a:r>
            <a:r>
              <a:rPr lang="lv-LV" dirty="0">
                <a:hlinkClick r:id="rId2"/>
              </a:rPr>
              <a:t>https://ekosistemas.daba.gov.lv/upload/File/Nosl%C4%93guma%20zinojums_FINAL.pdf</a:t>
            </a:r>
            <a:r>
              <a:rPr lang="lv-LV" dirty="0" smtClean="0"/>
              <a:t> </a:t>
            </a:r>
            <a:endParaRPr lang="lv-LV" dirty="0"/>
          </a:p>
        </p:txBody>
      </p:sp>
      <p:sp>
        <p:nvSpPr>
          <p:cNvPr id="5" name="Slide Number Placeholder 4"/>
          <p:cNvSpPr>
            <a:spLocks noGrp="1"/>
          </p:cNvSpPr>
          <p:nvPr>
            <p:ph type="sldNum" sz="quarter" idx="2"/>
          </p:nvPr>
        </p:nvSpPr>
        <p:spPr/>
        <p:txBody>
          <a:bodyPr/>
          <a:lstStyle/>
          <a:p>
            <a:fld id="{86CB4B4D-7CA3-9044-876B-883B54F8677D}" type="slidenum">
              <a:rPr lang="lv-LV" smtClean="0"/>
              <a:t>11</a:t>
            </a:fld>
            <a:endParaRPr lang="lv-LV"/>
          </a:p>
        </p:txBody>
      </p:sp>
    </p:spTree>
    <p:extLst>
      <p:ext uri="{BB962C8B-B14F-4D97-AF65-F5344CB8AC3E}">
        <p14:creationId xmlns:p14="http://schemas.microsoft.com/office/powerpoint/2010/main" val="1671116313"/>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b="1" dirty="0"/>
              <a:t>Ekosistēmas pakalpojumu novērtējuma salīdzinošā skala</a:t>
            </a:r>
          </a:p>
        </p:txBody>
      </p:sp>
      <p:pic>
        <p:nvPicPr>
          <p:cNvPr id="4" name="Content Placeholder 4" descr="Noslēguma zinojums_FINAL.pdf - Google Chrome"/>
          <p:cNvPicPr>
            <a:picLocks noChangeAspect="1"/>
          </p:cNvPicPr>
          <p:nvPr/>
        </p:nvPicPr>
        <p:blipFill rotWithShape="1">
          <a:blip r:embed="rId2" cstate="print">
            <a:extLst>
              <a:ext uri="{28A0092B-C50C-407E-A947-70E740481C1C}">
                <a14:useLocalDpi xmlns:a14="http://schemas.microsoft.com/office/drawing/2010/main" val="0"/>
              </a:ext>
            </a:extLst>
          </a:blip>
          <a:srcRect l="19048" t="39160" r="28791" b="28472"/>
          <a:stretch/>
        </p:blipFill>
        <p:spPr>
          <a:xfrm>
            <a:off x="326571" y="2166257"/>
            <a:ext cx="8717055" cy="29307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5" name="TextBox 4"/>
          <p:cNvSpPr txBox="1"/>
          <p:nvPr/>
        </p:nvSpPr>
        <p:spPr>
          <a:xfrm>
            <a:off x="571500" y="5096994"/>
            <a:ext cx="8001000" cy="523220"/>
          </a:xfrm>
          <a:prstGeom prst="rect">
            <a:avLst/>
          </a:prstGeom>
          <a:noFill/>
        </p:spPr>
        <p:txBody>
          <a:bodyPr wrap="square" rtlCol="0">
            <a:spAutoFit/>
          </a:bodyPr>
          <a:lstStyle/>
          <a:p>
            <a:r>
              <a:rPr lang="lv-LV" dirty="0"/>
              <a:t>«LIFE Ekosistēmu pakalpojumi</a:t>
            </a:r>
            <a:r>
              <a:rPr lang="lv-LV" dirty="0" smtClean="0"/>
              <a:t>» </a:t>
            </a:r>
            <a:r>
              <a:rPr lang="lv-LV" dirty="0"/>
              <a:t>N</a:t>
            </a:r>
            <a:r>
              <a:rPr lang="lv-LV" dirty="0" smtClean="0"/>
              <a:t>oslēguma ziņojums. Pieejams: </a:t>
            </a:r>
            <a:r>
              <a:rPr lang="lv-LV" dirty="0">
                <a:hlinkClick r:id="rId3"/>
              </a:rPr>
              <a:t>https://ekosistemas.daba.gov.lv/upload/File/Nosl%C4%93guma%20zinojums_FINAL.pdf</a:t>
            </a:r>
            <a:r>
              <a:rPr lang="lv-LV" dirty="0" smtClean="0"/>
              <a:t> </a:t>
            </a:r>
            <a:endParaRPr lang="lv-LV" dirty="0"/>
          </a:p>
        </p:txBody>
      </p:sp>
      <p:sp>
        <p:nvSpPr>
          <p:cNvPr id="3" name="Slide Number Placeholder 2"/>
          <p:cNvSpPr>
            <a:spLocks noGrp="1"/>
          </p:cNvSpPr>
          <p:nvPr>
            <p:ph type="sldNum" sz="quarter" idx="2"/>
          </p:nvPr>
        </p:nvSpPr>
        <p:spPr/>
        <p:txBody>
          <a:bodyPr/>
          <a:lstStyle/>
          <a:p>
            <a:fld id="{86CB4B4D-7CA3-9044-876B-883B54F8677D}" type="slidenum">
              <a:rPr lang="lv-LV" smtClean="0"/>
              <a:t>12</a:t>
            </a:fld>
            <a:endParaRPr lang="lv-LV"/>
          </a:p>
        </p:txBody>
      </p:sp>
    </p:spTree>
    <p:extLst>
      <p:ext uri="{BB962C8B-B14F-4D97-AF65-F5344CB8AC3E}">
        <p14:creationId xmlns:p14="http://schemas.microsoft.com/office/powerpoint/2010/main" val="2761877270"/>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057" y="410226"/>
            <a:ext cx="8229600" cy="562075"/>
          </a:xfrm>
        </p:spPr>
        <p:txBody>
          <a:bodyPr>
            <a:normAutofit fontScale="90000"/>
          </a:bodyPr>
          <a:lstStyle/>
          <a:p>
            <a:r>
              <a:rPr lang="lv-LV" b="1" dirty="0"/>
              <a:t>Ekosistēmas pakalpojumu kartes krāsojuma aprēķina metodoloģija</a:t>
            </a:r>
          </a:p>
        </p:txBody>
      </p:sp>
      <p:pic>
        <p:nvPicPr>
          <p:cNvPr id="4" name="Content Placeholder 4" descr="Noslēguma zinojums_FINAL.pdf - Google Chrome"/>
          <p:cNvPicPr>
            <a:picLocks noChangeAspect="1"/>
          </p:cNvPicPr>
          <p:nvPr/>
        </p:nvPicPr>
        <p:blipFill rotWithShape="1">
          <a:blip r:embed="rId2" cstate="print">
            <a:extLst>
              <a:ext uri="{28A0092B-C50C-407E-A947-70E740481C1C}">
                <a14:useLocalDpi xmlns:a14="http://schemas.microsoft.com/office/drawing/2010/main" val="0"/>
              </a:ext>
            </a:extLst>
          </a:blip>
          <a:srcRect l="15001" t="56175" r="36211" b="13947"/>
          <a:stretch/>
        </p:blipFill>
        <p:spPr>
          <a:xfrm>
            <a:off x="272143" y="1833801"/>
            <a:ext cx="8616547" cy="285894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5" name="TextBox 4"/>
          <p:cNvSpPr txBox="1"/>
          <p:nvPr/>
        </p:nvSpPr>
        <p:spPr>
          <a:xfrm>
            <a:off x="771506" y="4543754"/>
            <a:ext cx="9421794" cy="646331"/>
          </a:xfrm>
          <a:prstGeom prst="rect">
            <a:avLst/>
          </a:prstGeom>
          <a:noFill/>
        </p:spPr>
        <p:txBody>
          <a:bodyPr wrap="square" rtlCol="0">
            <a:spAutoFit/>
          </a:bodyPr>
          <a:lstStyle/>
          <a:p>
            <a:r>
              <a:rPr lang="lv-LV" dirty="0"/>
              <a:t>«LIFE Ekosistēmu pakalpojumi</a:t>
            </a:r>
            <a:r>
              <a:rPr lang="lv-LV" dirty="0" smtClean="0"/>
              <a:t>» </a:t>
            </a:r>
            <a:r>
              <a:rPr lang="lv-LV" dirty="0"/>
              <a:t>N</a:t>
            </a:r>
            <a:r>
              <a:rPr lang="lv-LV" dirty="0" smtClean="0"/>
              <a:t>oslēguma ziņojums. Pieejams: </a:t>
            </a:r>
            <a:r>
              <a:rPr lang="lv-LV" dirty="0">
                <a:hlinkClick r:id="rId3"/>
              </a:rPr>
              <a:t>https://ekosistemas.daba.gov.lv/upload/File/Nosl%C4%93guma%20zinojums_FINAL.pdf</a:t>
            </a:r>
            <a:r>
              <a:rPr lang="lv-LV" dirty="0" smtClean="0"/>
              <a:t> </a:t>
            </a:r>
            <a:endParaRPr lang="lv-LV" dirty="0"/>
          </a:p>
        </p:txBody>
      </p:sp>
      <p:sp>
        <p:nvSpPr>
          <p:cNvPr id="3" name="Slide Number Placeholder 2"/>
          <p:cNvSpPr>
            <a:spLocks noGrp="1"/>
          </p:cNvSpPr>
          <p:nvPr>
            <p:ph type="sldNum" sz="quarter" idx="2"/>
          </p:nvPr>
        </p:nvSpPr>
        <p:spPr/>
        <p:txBody>
          <a:bodyPr/>
          <a:lstStyle/>
          <a:p>
            <a:fld id="{86CB4B4D-7CA3-9044-876B-883B54F8677D}" type="slidenum">
              <a:rPr lang="lv-LV" smtClean="0"/>
              <a:t>13</a:t>
            </a:fld>
            <a:endParaRPr lang="lv-LV"/>
          </a:p>
        </p:txBody>
      </p:sp>
    </p:spTree>
    <p:extLst>
      <p:ext uri="{BB962C8B-B14F-4D97-AF65-F5344CB8AC3E}">
        <p14:creationId xmlns:p14="http://schemas.microsoft.com/office/powerpoint/2010/main" val="640650891"/>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b="1" dirty="0"/>
              <a:t>Iespējamie attīstības scenāriji projekta </a:t>
            </a:r>
            <a:r>
              <a:rPr lang="lv-LV" b="1" dirty="0" err="1"/>
              <a:t>pilotteritorijās</a:t>
            </a:r>
            <a:endParaRPr lang="lv-LV" b="1" dirty="0"/>
          </a:p>
        </p:txBody>
      </p:sp>
      <p:pic>
        <p:nvPicPr>
          <p:cNvPr id="4" name="Content Placeholder 4" descr="Noslēguma zinojums_FINAL.pdf - Google Chrome"/>
          <p:cNvPicPr>
            <a:picLocks noChangeAspect="1"/>
          </p:cNvPicPr>
          <p:nvPr/>
        </p:nvPicPr>
        <p:blipFill rotWithShape="1">
          <a:blip r:embed="rId2" cstate="print">
            <a:extLst>
              <a:ext uri="{28A0092B-C50C-407E-A947-70E740481C1C}">
                <a14:useLocalDpi xmlns:a14="http://schemas.microsoft.com/office/drawing/2010/main" val="0"/>
              </a:ext>
            </a:extLst>
          </a:blip>
          <a:srcRect l="17911" t="27126" r="19280" b="12287"/>
          <a:stretch/>
        </p:blipFill>
        <p:spPr>
          <a:xfrm>
            <a:off x="92529" y="1283497"/>
            <a:ext cx="8958942" cy="46821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5" name="TextBox 4"/>
          <p:cNvSpPr txBox="1"/>
          <p:nvPr/>
        </p:nvSpPr>
        <p:spPr>
          <a:xfrm>
            <a:off x="336078" y="5976806"/>
            <a:ext cx="9421794" cy="646331"/>
          </a:xfrm>
          <a:prstGeom prst="rect">
            <a:avLst/>
          </a:prstGeom>
          <a:noFill/>
        </p:spPr>
        <p:txBody>
          <a:bodyPr wrap="square" rtlCol="0">
            <a:spAutoFit/>
          </a:bodyPr>
          <a:lstStyle/>
          <a:p>
            <a:r>
              <a:rPr lang="lv-LV" dirty="0"/>
              <a:t>«LIFE Ekosistēmu pakalpojumi</a:t>
            </a:r>
            <a:r>
              <a:rPr lang="lv-LV" dirty="0" smtClean="0"/>
              <a:t>» </a:t>
            </a:r>
            <a:r>
              <a:rPr lang="lv-LV" dirty="0"/>
              <a:t>N</a:t>
            </a:r>
            <a:r>
              <a:rPr lang="lv-LV" dirty="0" smtClean="0"/>
              <a:t>oslēguma ziņojums. Pieejams: </a:t>
            </a:r>
            <a:r>
              <a:rPr lang="lv-LV" dirty="0">
                <a:hlinkClick r:id="rId3"/>
              </a:rPr>
              <a:t>https://ekosistemas.daba.gov.lv/upload/File/Nosl%C4%93guma%20zinojums_FINAL.pdf</a:t>
            </a:r>
            <a:r>
              <a:rPr lang="lv-LV" dirty="0" smtClean="0"/>
              <a:t> </a:t>
            </a:r>
            <a:endParaRPr lang="lv-LV" dirty="0"/>
          </a:p>
        </p:txBody>
      </p:sp>
      <p:sp>
        <p:nvSpPr>
          <p:cNvPr id="3" name="Slide Number Placeholder 2"/>
          <p:cNvSpPr>
            <a:spLocks noGrp="1"/>
          </p:cNvSpPr>
          <p:nvPr>
            <p:ph type="sldNum" sz="quarter" idx="2"/>
          </p:nvPr>
        </p:nvSpPr>
        <p:spPr/>
        <p:txBody>
          <a:bodyPr/>
          <a:lstStyle/>
          <a:p>
            <a:fld id="{86CB4B4D-7CA3-9044-876B-883B54F8677D}" type="slidenum">
              <a:rPr lang="lv-LV" smtClean="0"/>
              <a:t>14</a:t>
            </a:fld>
            <a:endParaRPr lang="lv-LV"/>
          </a:p>
        </p:txBody>
      </p:sp>
    </p:spTree>
    <p:extLst>
      <p:ext uri="{BB962C8B-B14F-4D97-AF65-F5344CB8AC3E}">
        <p14:creationId xmlns:p14="http://schemas.microsoft.com/office/powerpoint/2010/main" val="1355395716"/>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086" y="344914"/>
            <a:ext cx="8229600" cy="562075"/>
          </a:xfrm>
        </p:spPr>
        <p:txBody>
          <a:bodyPr>
            <a:noAutofit/>
          </a:bodyPr>
          <a:lstStyle/>
          <a:p>
            <a:r>
              <a:rPr lang="lv-LV" sz="2800" dirty="0"/>
              <a:t>Konceptuālais modelis ekosistēmu pakalpojumu stāvokļa un izmaiņu novērtēšanā</a:t>
            </a:r>
          </a:p>
        </p:txBody>
      </p:sp>
      <p:pic>
        <p:nvPicPr>
          <p:cNvPr id="7" name="Content Placeholder 4" descr="Noslēguma zinojums_FINAL.pdf - Google Chrome"/>
          <p:cNvPicPr>
            <a:picLocks noChangeAspect="1"/>
          </p:cNvPicPr>
          <p:nvPr/>
        </p:nvPicPr>
        <p:blipFill rotWithShape="1">
          <a:blip r:embed="rId2" cstate="print">
            <a:extLst>
              <a:ext uri="{28A0092B-C50C-407E-A947-70E740481C1C}">
                <a14:useLocalDpi xmlns:a14="http://schemas.microsoft.com/office/drawing/2010/main" val="0"/>
              </a:ext>
            </a:extLst>
          </a:blip>
          <a:srcRect l="19948" t="21384" r="20697" b="12636"/>
          <a:stretch/>
        </p:blipFill>
        <p:spPr>
          <a:xfrm>
            <a:off x="622344" y="1163486"/>
            <a:ext cx="7986397" cy="48099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8" name="TextBox 7"/>
          <p:cNvSpPr txBox="1"/>
          <p:nvPr/>
        </p:nvSpPr>
        <p:spPr>
          <a:xfrm>
            <a:off x="622344" y="5981583"/>
            <a:ext cx="9421794" cy="523220"/>
          </a:xfrm>
          <a:prstGeom prst="rect">
            <a:avLst/>
          </a:prstGeom>
          <a:noFill/>
        </p:spPr>
        <p:txBody>
          <a:bodyPr wrap="square" rtlCol="0">
            <a:spAutoFit/>
          </a:bodyPr>
          <a:lstStyle/>
          <a:p>
            <a:r>
              <a:rPr lang="lv-LV" dirty="0"/>
              <a:t>«LIFE Ekosistēmu pakalpojumi</a:t>
            </a:r>
            <a:r>
              <a:rPr lang="lv-LV" dirty="0" smtClean="0"/>
              <a:t>» </a:t>
            </a:r>
            <a:r>
              <a:rPr lang="lv-LV" dirty="0"/>
              <a:t>N</a:t>
            </a:r>
            <a:r>
              <a:rPr lang="lv-LV" dirty="0" smtClean="0"/>
              <a:t>oslēguma ziņojums. Pieejams: </a:t>
            </a:r>
            <a:r>
              <a:rPr lang="lv-LV" dirty="0">
                <a:hlinkClick r:id="rId3"/>
              </a:rPr>
              <a:t>https://ekosistemas.daba.gov.lv/upload/File/Nosl%C4%93guma%20zinojums_FINAL.pdf</a:t>
            </a:r>
            <a:r>
              <a:rPr lang="lv-LV" dirty="0" smtClean="0"/>
              <a:t> </a:t>
            </a:r>
            <a:endParaRPr lang="lv-LV" dirty="0"/>
          </a:p>
        </p:txBody>
      </p:sp>
      <p:sp>
        <p:nvSpPr>
          <p:cNvPr id="3" name="Slide Number Placeholder 2"/>
          <p:cNvSpPr>
            <a:spLocks noGrp="1"/>
          </p:cNvSpPr>
          <p:nvPr>
            <p:ph type="sldNum" sz="quarter" idx="2"/>
          </p:nvPr>
        </p:nvSpPr>
        <p:spPr/>
        <p:txBody>
          <a:bodyPr/>
          <a:lstStyle/>
          <a:p>
            <a:fld id="{86CB4B4D-7CA3-9044-876B-883B54F8677D}" type="slidenum">
              <a:rPr lang="lv-LV" smtClean="0"/>
              <a:t>15</a:t>
            </a:fld>
            <a:endParaRPr lang="lv-LV"/>
          </a:p>
        </p:txBody>
      </p:sp>
    </p:spTree>
    <p:extLst>
      <p:ext uri="{BB962C8B-B14F-4D97-AF65-F5344CB8AC3E}">
        <p14:creationId xmlns:p14="http://schemas.microsoft.com/office/powerpoint/2010/main" val="636125765"/>
      </p:ext>
    </p:extLst>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8108" y="518060"/>
            <a:ext cx="8229600" cy="562075"/>
          </a:xfrm>
        </p:spPr>
        <p:txBody>
          <a:bodyPr>
            <a:normAutofit fontScale="90000"/>
          </a:bodyPr>
          <a:lstStyle/>
          <a:p>
            <a:r>
              <a:rPr lang="lv-LV" b="1" dirty="0" smtClean="0"/>
              <a:t>Labo prakšu piedāvājumi citiem tematiskajiem cikliem</a:t>
            </a:r>
            <a:endParaRPr lang="lv-LV" b="1" dirty="0"/>
          </a:p>
        </p:txBody>
      </p:sp>
      <p:sp>
        <p:nvSpPr>
          <p:cNvPr id="3" name="Text Placeholder 2"/>
          <p:cNvSpPr>
            <a:spLocks noGrp="1"/>
          </p:cNvSpPr>
          <p:nvPr>
            <p:ph type="body" idx="1"/>
          </p:nvPr>
        </p:nvSpPr>
        <p:spPr>
          <a:xfrm>
            <a:off x="448056" y="1573424"/>
            <a:ext cx="8207375" cy="5183188"/>
          </a:xfrm>
        </p:spPr>
        <p:txBody>
          <a:bodyPr>
            <a:normAutofit fontScale="70000" lnSpcReduction="20000"/>
          </a:bodyPr>
          <a:lstStyle/>
          <a:p>
            <a:pPr marL="400950" lvl="1" indent="-285750">
              <a:buSzPct val="90000"/>
            </a:pPr>
            <a:r>
              <a:rPr lang="lv-LV" sz="2600" b="0" dirty="0">
                <a:solidFill>
                  <a:srgbClr val="FF0000"/>
                </a:solidFill>
              </a:rPr>
              <a:t>atbalstīt ekosistēmu sniegto pakalpojumu interešu horizontālu integrāciju nozaru politikā un plānos reģionālā un/vai nacionālā līmenī </a:t>
            </a:r>
            <a:r>
              <a:rPr lang="lv-LV" sz="2600" b="0" dirty="0"/>
              <a:t>(</a:t>
            </a:r>
            <a:r>
              <a:rPr lang="lv-LV" sz="2600" b="0" dirty="0" err="1"/>
              <a:t>supporting</a:t>
            </a:r>
            <a:r>
              <a:rPr lang="lv-LV" sz="2600" b="0" dirty="0"/>
              <a:t> </a:t>
            </a:r>
            <a:r>
              <a:rPr lang="lv-LV" sz="2600" b="0" dirty="0" err="1"/>
              <a:t>the</a:t>
            </a:r>
            <a:r>
              <a:rPr lang="lv-LV" sz="2600" b="0" dirty="0"/>
              <a:t> </a:t>
            </a:r>
            <a:r>
              <a:rPr lang="en-US" sz="2600" b="0" dirty="0"/>
              <a:t>horizontal integration of the ecosystem concerns into the sectoral policies and plans</a:t>
            </a:r>
            <a:r>
              <a:rPr lang="lv-LV" sz="2600" b="0" dirty="0"/>
              <a:t> </a:t>
            </a:r>
            <a:r>
              <a:rPr lang="lv-LV" sz="2600" b="0" dirty="0" err="1"/>
              <a:t>at</a:t>
            </a:r>
            <a:r>
              <a:rPr lang="lv-LV" sz="2600" b="0" dirty="0"/>
              <a:t> </a:t>
            </a:r>
            <a:r>
              <a:rPr lang="lv-LV" sz="2600" b="0" dirty="0" err="1"/>
              <a:t>regional</a:t>
            </a:r>
            <a:r>
              <a:rPr lang="lv-LV" sz="2600" b="0" dirty="0"/>
              <a:t> </a:t>
            </a:r>
            <a:r>
              <a:rPr lang="lv-LV" sz="2600" b="0" dirty="0" err="1"/>
              <a:t>and</a:t>
            </a:r>
            <a:r>
              <a:rPr lang="lv-LV" sz="2600" b="0" dirty="0"/>
              <a:t>/</a:t>
            </a:r>
            <a:r>
              <a:rPr lang="lv-LV" sz="2600" b="0" dirty="0" err="1"/>
              <a:t>or</a:t>
            </a:r>
            <a:r>
              <a:rPr lang="lv-LV" sz="2600" b="0" dirty="0"/>
              <a:t> </a:t>
            </a:r>
            <a:r>
              <a:rPr lang="lv-LV" sz="2600" b="0" dirty="0" err="1"/>
              <a:t>national</a:t>
            </a:r>
            <a:r>
              <a:rPr lang="lv-LV" sz="2600" b="0" dirty="0"/>
              <a:t> </a:t>
            </a:r>
            <a:r>
              <a:rPr lang="lv-LV" sz="2600" b="0" dirty="0" err="1"/>
              <a:t>level</a:t>
            </a:r>
            <a:r>
              <a:rPr lang="lv-LV" sz="2600" b="0" dirty="0"/>
              <a:t>) – 3. semestris</a:t>
            </a:r>
            <a:r>
              <a:rPr lang="lv-LV" sz="2600" b="0" dirty="0" smtClean="0"/>
              <a:t>;</a:t>
            </a:r>
          </a:p>
          <a:p>
            <a:pPr marL="1257300" lvl="1" indent="-342900">
              <a:buFont typeface="Courier New" panose="02070309020205020404" pitchFamily="49" charset="0"/>
              <a:buChar char="o"/>
            </a:pPr>
            <a:r>
              <a:rPr lang="lv-LV" sz="2300" b="0" dirty="0" smtClean="0"/>
              <a:t>???</a:t>
            </a:r>
          </a:p>
          <a:p>
            <a:pPr marL="1257300" lvl="1" indent="-342900">
              <a:buFont typeface="Courier New" panose="02070309020205020404" pitchFamily="49" charset="0"/>
              <a:buChar char="o"/>
            </a:pPr>
            <a:r>
              <a:rPr lang="lv-LV" sz="2300" b="0" dirty="0" smtClean="0"/>
              <a:t>???</a:t>
            </a:r>
          </a:p>
          <a:p>
            <a:pPr marL="400950" lvl="1" indent="-285750">
              <a:buSzPct val="90000"/>
            </a:pPr>
            <a:r>
              <a:rPr lang="lv-LV" sz="2600" b="0" dirty="0" smtClean="0">
                <a:solidFill>
                  <a:srgbClr val="FF0000"/>
                </a:solidFill>
              </a:rPr>
              <a:t>inovatīvi finanšu un mārketinga mehānismi ekosistēmas sniegto pakalpojumu maksājumiem </a:t>
            </a:r>
            <a:r>
              <a:rPr lang="lv-LV" sz="2600" b="0" dirty="0" smtClean="0"/>
              <a:t>(</a:t>
            </a:r>
            <a:r>
              <a:rPr lang="en-US" sz="2600" b="0" dirty="0" smtClean="0"/>
              <a:t>innovative financial and marketing mechanisms for payment for ecosystem services</a:t>
            </a:r>
            <a:r>
              <a:rPr lang="lv-LV" sz="2600" b="0" dirty="0" smtClean="0"/>
              <a:t>) - 4. semestris; </a:t>
            </a:r>
          </a:p>
          <a:p>
            <a:pPr marL="1257300" lvl="1" indent="-342900">
              <a:buFont typeface="Courier New" panose="02070309020205020404" pitchFamily="49" charset="0"/>
              <a:buChar char="o"/>
            </a:pPr>
            <a:r>
              <a:rPr lang="lv-LV" sz="2600" b="0" dirty="0"/>
              <a:t>???</a:t>
            </a:r>
          </a:p>
          <a:p>
            <a:pPr marL="1257300" lvl="1" indent="-342900">
              <a:buFont typeface="Courier New" panose="02070309020205020404" pitchFamily="49" charset="0"/>
              <a:buChar char="o"/>
            </a:pPr>
            <a:r>
              <a:rPr lang="lv-LV" sz="2600" b="0" dirty="0" smtClean="0"/>
              <a:t>???</a:t>
            </a:r>
          </a:p>
          <a:p>
            <a:pPr marL="400950" lvl="1" indent="-285750">
              <a:buSzPct val="90000"/>
            </a:pPr>
            <a:r>
              <a:rPr lang="lv-LV" sz="2600" b="0" dirty="0" smtClean="0">
                <a:solidFill>
                  <a:srgbClr val="FF0000"/>
                </a:solidFill>
              </a:rPr>
              <a:t>ainavu </a:t>
            </a:r>
            <a:r>
              <a:rPr lang="lv-LV" sz="2600" b="0" dirty="0">
                <a:solidFill>
                  <a:srgbClr val="FF0000"/>
                </a:solidFill>
              </a:rPr>
              <a:t>pārvaldība ekonomikas un vides ilgtspējībai </a:t>
            </a:r>
            <a:r>
              <a:rPr lang="lv-LV" sz="2600" b="0" dirty="0"/>
              <a:t>(</a:t>
            </a:r>
            <a:r>
              <a:rPr lang="en-US" sz="2600" b="0" dirty="0"/>
              <a:t>landscape governance for economic and environmental sustainability</a:t>
            </a:r>
            <a:r>
              <a:rPr lang="lv-LV" sz="2600" b="0" dirty="0"/>
              <a:t>) - 5. semestris. </a:t>
            </a:r>
            <a:endParaRPr lang="lv-LV" sz="2600" b="0" dirty="0" smtClean="0"/>
          </a:p>
          <a:p>
            <a:pPr marL="1257300" lvl="1" indent="-342900">
              <a:buFont typeface="Courier New" panose="02070309020205020404" pitchFamily="49" charset="0"/>
              <a:buChar char="o"/>
            </a:pPr>
            <a:r>
              <a:rPr lang="lv-LV" sz="2300" b="0" dirty="0" smtClean="0"/>
              <a:t>Projekts «LIFE VIVA GRASS»</a:t>
            </a:r>
          </a:p>
          <a:p>
            <a:pPr marL="1257300" lvl="1" indent="-342900">
              <a:buFont typeface="Courier New" panose="02070309020205020404" pitchFamily="49" charset="0"/>
              <a:buChar char="o"/>
            </a:pPr>
            <a:r>
              <a:rPr lang="lv-LV" sz="2300" dirty="0">
                <a:hlinkClick r:id="rId3"/>
              </a:rPr>
              <a:t>https://</a:t>
            </a:r>
            <a:r>
              <a:rPr lang="lv-LV" sz="2300" dirty="0" smtClean="0">
                <a:hlinkClick r:id="rId3"/>
              </a:rPr>
              <a:t>vivagrass.eu/lv/</a:t>
            </a:r>
            <a:endParaRPr lang="lv-LV" sz="1600" b="0" i="1" dirty="0" smtClean="0"/>
          </a:p>
          <a:p>
            <a:pPr marL="434250" lvl="1" indent="0">
              <a:buNone/>
            </a:pPr>
            <a:endParaRPr lang="lv-LV" sz="3400" b="0" i="1" dirty="0"/>
          </a:p>
          <a:p>
            <a:pPr marL="720000" lvl="1" indent="-285750"/>
            <a:r>
              <a:rPr lang="lv-LV" sz="3400" b="0" i="1" dirty="0" smtClean="0"/>
              <a:t>Kādi būtu Jūsu piedāvājumi?</a:t>
            </a:r>
          </a:p>
          <a:p>
            <a:pPr marL="1257300" lvl="1" indent="-342900">
              <a:buFont typeface="Courier New" panose="02070309020205020404" pitchFamily="49" charset="0"/>
              <a:buChar char="o"/>
            </a:pPr>
            <a:endParaRPr lang="lv-LV" b="0" dirty="0"/>
          </a:p>
          <a:p>
            <a:endParaRPr lang="lv-LV" dirty="0"/>
          </a:p>
        </p:txBody>
      </p:sp>
      <p:sp>
        <p:nvSpPr>
          <p:cNvPr id="4" name="Slide Number Placeholder 3"/>
          <p:cNvSpPr>
            <a:spLocks noGrp="1"/>
          </p:cNvSpPr>
          <p:nvPr>
            <p:ph type="sldNum" sz="quarter" idx="2"/>
          </p:nvPr>
        </p:nvSpPr>
        <p:spPr/>
        <p:txBody>
          <a:bodyPr/>
          <a:lstStyle/>
          <a:p>
            <a:fld id="{86CB4B4D-7CA3-9044-876B-883B54F8677D}" type="slidenum">
              <a:rPr lang="lv-LV" smtClean="0"/>
              <a:t>16</a:t>
            </a:fld>
            <a:endParaRPr lang="lv-LV"/>
          </a:p>
        </p:txBody>
      </p:sp>
    </p:spTree>
    <p:extLst>
      <p:ext uri="{BB962C8B-B14F-4D97-AF65-F5344CB8AC3E}">
        <p14:creationId xmlns:p14="http://schemas.microsoft.com/office/powerpoint/2010/main" val="4280031315"/>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2"/>
          </p:nvPr>
        </p:nvSpPr>
        <p:spPr/>
        <p:txBody>
          <a:bodyPr/>
          <a:lstStyle/>
          <a:p>
            <a:fld id="{86CB4B4D-7CA3-9044-876B-883B54F8677D}" type="slidenum">
              <a:rPr lang="lv-LV" smtClean="0"/>
              <a:t>17</a:t>
            </a:fld>
            <a:endParaRPr lang="lv-LV"/>
          </a:p>
        </p:txBody>
      </p:sp>
      <p:sp>
        <p:nvSpPr>
          <p:cNvPr id="3" name="Title 2"/>
          <p:cNvSpPr>
            <a:spLocks noGrp="1"/>
          </p:cNvSpPr>
          <p:nvPr>
            <p:ph type="title"/>
          </p:nvPr>
        </p:nvSpPr>
        <p:spPr/>
        <p:txBody>
          <a:bodyPr>
            <a:normAutofit fontScale="90000"/>
          </a:bodyPr>
          <a:lstStyle/>
          <a:p>
            <a:r>
              <a:rPr lang="lv-LV" dirty="0" smtClean="0"/>
              <a:t>4. Mācīšanās cikla tēma</a:t>
            </a:r>
            <a:endParaRPr lang="lv-LV" dirty="0"/>
          </a:p>
        </p:txBody>
      </p:sp>
      <p:sp>
        <p:nvSpPr>
          <p:cNvPr id="4" name="Text Placeholder 3"/>
          <p:cNvSpPr>
            <a:spLocks noGrp="1"/>
          </p:cNvSpPr>
          <p:nvPr>
            <p:ph type="body" idx="1"/>
          </p:nvPr>
        </p:nvSpPr>
        <p:spPr/>
        <p:txBody>
          <a:bodyPr/>
          <a:lstStyle/>
          <a:p>
            <a:pPr marL="571500" indent="-342900">
              <a:buFont typeface="Arial" panose="020B0604020202020204" pitchFamily="34" charset="0"/>
              <a:buChar char="•"/>
            </a:pPr>
            <a:r>
              <a:rPr lang="lv-LV" b="0" dirty="0" smtClean="0">
                <a:solidFill>
                  <a:srgbClr val="FF0000"/>
                </a:solidFill>
              </a:rPr>
              <a:t>Ainavu </a:t>
            </a:r>
            <a:r>
              <a:rPr lang="lv-LV" b="0" dirty="0">
                <a:solidFill>
                  <a:srgbClr val="FF0000"/>
                </a:solidFill>
              </a:rPr>
              <a:t>pārvaldība ekonomikas un vides ilgtspējībai </a:t>
            </a:r>
            <a:r>
              <a:rPr lang="lv-LV" b="0" dirty="0" smtClean="0"/>
              <a:t>(L</a:t>
            </a:r>
            <a:r>
              <a:rPr lang="en-US" b="0" dirty="0" err="1" smtClean="0"/>
              <a:t>andscape</a:t>
            </a:r>
            <a:r>
              <a:rPr lang="en-US" b="0" dirty="0" smtClean="0"/>
              <a:t> </a:t>
            </a:r>
            <a:r>
              <a:rPr lang="en-US" b="0" dirty="0"/>
              <a:t>governance for economic and environmental sustainability</a:t>
            </a:r>
            <a:r>
              <a:rPr lang="lv-LV" b="0" dirty="0" smtClean="0"/>
              <a:t>)</a:t>
            </a:r>
          </a:p>
          <a:p>
            <a:pPr marL="1257300" lvl="1" indent="-342900">
              <a:buFont typeface="Arial" panose="020B0604020202020204" pitchFamily="34" charset="0"/>
              <a:buChar char="‒"/>
            </a:pPr>
            <a:r>
              <a:rPr lang="lv-LV" b="0" dirty="0"/>
              <a:t>Projekts “Integrēta plānošanas pieeja zālāju dzīvotspējai” LIFE VIVA </a:t>
            </a:r>
            <a:r>
              <a:rPr lang="lv-LV" b="0" dirty="0" smtClean="0"/>
              <a:t>GRASS</a:t>
            </a:r>
          </a:p>
          <a:p>
            <a:pPr marL="1257300" lvl="1" indent="-342900">
              <a:buFont typeface="Arial" panose="020B0604020202020204" pitchFamily="34" charset="0"/>
              <a:buChar char="‒"/>
            </a:pPr>
            <a:r>
              <a:rPr lang="lv-LV" dirty="0">
                <a:hlinkClick r:id="rId2"/>
              </a:rPr>
              <a:t>https://vivagrass.eu/lv/</a:t>
            </a:r>
            <a:endParaRPr lang="lv-LV" b="0" dirty="0"/>
          </a:p>
        </p:txBody>
      </p:sp>
    </p:spTree>
    <p:extLst>
      <p:ext uri="{BB962C8B-B14F-4D97-AF65-F5344CB8AC3E}">
        <p14:creationId xmlns:p14="http://schemas.microsoft.com/office/powerpoint/2010/main" val="1851880822"/>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lv-LV" sz="2400" b="1" dirty="0" smtClean="0"/>
              <a:t>Projekts “Integrēta </a:t>
            </a:r>
            <a:r>
              <a:rPr lang="lv-LV" sz="2400" b="1" dirty="0"/>
              <a:t>plānošanas pieeja zālāju dzīvotspējai</a:t>
            </a:r>
            <a:r>
              <a:rPr lang="lv-LV" sz="2400" b="1" dirty="0" smtClean="0"/>
              <a:t>” LIFE VIVA GRASS</a:t>
            </a:r>
            <a:endParaRPr lang="lv-LV" sz="2400" b="1" dirty="0"/>
          </a:p>
        </p:txBody>
      </p:sp>
      <p:sp>
        <p:nvSpPr>
          <p:cNvPr id="3" name="Text Placeholder 2"/>
          <p:cNvSpPr>
            <a:spLocks noGrp="1"/>
          </p:cNvSpPr>
          <p:nvPr>
            <p:ph type="body" idx="1"/>
          </p:nvPr>
        </p:nvSpPr>
        <p:spPr>
          <a:xfrm>
            <a:off x="337782" y="1368000"/>
            <a:ext cx="8468436" cy="5183188"/>
          </a:xfrm>
        </p:spPr>
        <p:txBody>
          <a:bodyPr/>
          <a:lstStyle/>
          <a:p>
            <a:pPr marL="571500" indent="-342900">
              <a:buFont typeface="Arial" panose="020B0604020202020204" pitchFamily="34" charset="0"/>
              <a:buChar char="•"/>
            </a:pPr>
            <a:r>
              <a:rPr lang="lv-LV" b="0" dirty="0"/>
              <a:t>mērķis: atbalstīt zālāju bioloģisko daudzveidību un tās sniegtos ekosistēmas pakalpojumus, veicinot ekosistēmas pieejas izmantošanu plānošanā un sekmējot ekonomiski pamatotu zālāju apsaimniekošanu.  </a:t>
            </a:r>
            <a:endParaRPr lang="lv-LV" b="0" dirty="0" smtClean="0"/>
          </a:p>
          <a:p>
            <a:pPr marL="571500" indent="-342900">
              <a:buFont typeface="Arial" panose="020B0604020202020204" pitchFamily="34" charset="0"/>
              <a:buChar char="•"/>
            </a:pPr>
            <a:r>
              <a:rPr lang="lv-LV" b="0" dirty="0"/>
              <a:t>p</a:t>
            </a:r>
            <a:r>
              <a:rPr lang="lv-LV" b="0" dirty="0" smtClean="0"/>
              <a:t>rojektā </a:t>
            </a:r>
            <a:r>
              <a:rPr lang="lv-LV" b="0" dirty="0"/>
              <a:t>izstrādātais Integrētais plānošanas rīks demonstrē zālāju ekosistēmas </a:t>
            </a:r>
            <a:r>
              <a:rPr lang="lv-LV" b="0" dirty="0" smtClean="0"/>
              <a:t>pakalpojumu</a:t>
            </a:r>
            <a:r>
              <a:rPr lang="lv-LV" b="0" dirty="0"/>
              <a:t> potenciālu, palīdz izprast zālāju vērtību gan no </a:t>
            </a:r>
            <a:r>
              <a:rPr lang="lv-LV" b="0" dirty="0" smtClean="0"/>
              <a:t>sociālekonomiskās</a:t>
            </a:r>
            <a:r>
              <a:rPr lang="lv-LV" b="0" dirty="0"/>
              <a:t>, gan ekoloģiskās perspektīvas, sniedz iespējas salīdzināt dažādu zālāju veidus un novērtēt to apsaimniekošanas iespējas, kā arī palīdz pieņemt lēmumus par zemes apsaimniekošanu atbilstoši vietas apstākļiem.</a:t>
            </a:r>
            <a:endParaRPr lang="lv-LV" dirty="0"/>
          </a:p>
        </p:txBody>
      </p:sp>
      <p:sp>
        <p:nvSpPr>
          <p:cNvPr id="4" name="TextBox 3"/>
          <p:cNvSpPr txBox="1"/>
          <p:nvPr/>
        </p:nvSpPr>
        <p:spPr>
          <a:xfrm>
            <a:off x="457200" y="6154202"/>
            <a:ext cx="9421794" cy="307777"/>
          </a:xfrm>
          <a:prstGeom prst="rect">
            <a:avLst/>
          </a:prstGeom>
          <a:noFill/>
        </p:spPr>
        <p:txBody>
          <a:bodyPr wrap="square" rtlCol="0">
            <a:spAutoFit/>
          </a:bodyPr>
          <a:lstStyle/>
          <a:p>
            <a:r>
              <a:rPr lang="lv-LV" dirty="0"/>
              <a:t>«LIFE </a:t>
            </a:r>
            <a:r>
              <a:rPr lang="lv-LV" dirty="0" smtClean="0"/>
              <a:t>Viva </a:t>
            </a:r>
            <a:r>
              <a:rPr lang="lv-LV" dirty="0" err="1" smtClean="0"/>
              <a:t>Grass</a:t>
            </a:r>
            <a:r>
              <a:rPr lang="lv-LV" dirty="0" smtClean="0"/>
              <a:t>» Par projektu. Pieejams: </a:t>
            </a:r>
            <a:r>
              <a:rPr lang="lv-LV" dirty="0">
                <a:hlinkClick r:id="rId2"/>
              </a:rPr>
              <a:t>https://vivagrass.eu/lv/about-the-project/</a:t>
            </a:r>
            <a:r>
              <a:rPr lang="lv-LV" dirty="0" smtClean="0"/>
              <a:t> </a:t>
            </a:r>
            <a:endParaRPr lang="lv-LV" dirty="0"/>
          </a:p>
        </p:txBody>
      </p:sp>
      <p:sp>
        <p:nvSpPr>
          <p:cNvPr id="5" name="Slide Number Placeholder 4"/>
          <p:cNvSpPr>
            <a:spLocks noGrp="1"/>
          </p:cNvSpPr>
          <p:nvPr>
            <p:ph type="sldNum" sz="quarter" idx="2"/>
          </p:nvPr>
        </p:nvSpPr>
        <p:spPr/>
        <p:txBody>
          <a:bodyPr/>
          <a:lstStyle/>
          <a:p>
            <a:fld id="{86CB4B4D-7CA3-9044-876B-883B54F8677D}" type="slidenum">
              <a:rPr lang="lv-LV" smtClean="0"/>
              <a:t>18</a:t>
            </a:fld>
            <a:endParaRPr lang="lv-LV"/>
          </a:p>
        </p:txBody>
      </p:sp>
    </p:spTree>
    <p:extLst>
      <p:ext uri="{BB962C8B-B14F-4D97-AF65-F5344CB8AC3E}">
        <p14:creationId xmlns:p14="http://schemas.microsoft.com/office/powerpoint/2010/main" val="2856416096"/>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4370" y="513886"/>
            <a:ext cx="8229600" cy="562075"/>
          </a:xfrm>
        </p:spPr>
        <p:txBody>
          <a:bodyPr>
            <a:noAutofit/>
          </a:bodyPr>
          <a:lstStyle/>
          <a:p>
            <a:r>
              <a:rPr lang="lv-LV" sz="3200" dirty="0" smtClean="0"/>
              <a:t>Projekta galvenais rezultāts – izstrādāts Integrētais plānošanas rīks</a:t>
            </a:r>
            <a:endParaRPr lang="lv-LV" sz="3200" dirty="0"/>
          </a:p>
        </p:txBody>
      </p:sp>
      <p:sp>
        <p:nvSpPr>
          <p:cNvPr id="3" name="Text Placeholder 2"/>
          <p:cNvSpPr>
            <a:spLocks noGrp="1"/>
          </p:cNvSpPr>
          <p:nvPr>
            <p:ph type="body" idx="1"/>
          </p:nvPr>
        </p:nvSpPr>
        <p:spPr/>
        <p:txBody>
          <a:bodyPr>
            <a:normAutofit fontScale="92500"/>
          </a:bodyPr>
          <a:lstStyle/>
          <a:p>
            <a:pPr marL="571500" indent="-342900" fontAlgn="base">
              <a:buFont typeface="Arial" panose="020B0604020202020204" pitchFamily="34" charset="0"/>
              <a:buChar char="•"/>
            </a:pPr>
            <a:r>
              <a:rPr lang="lv-LV" b="0" dirty="0"/>
              <a:t>Rīks bāzēts tiešsaistes ĢIS vidē un piedāvā lietotājiem</a:t>
            </a:r>
            <a:r>
              <a:rPr lang="lv-LV" b="0" dirty="0" smtClean="0"/>
              <a:t>:</a:t>
            </a:r>
          </a:p>
          <a:p>
            <a:pPr marL="1257300" lvl="1" indent="-342900" fontAlgn="base">
              <a:buFont typeface="Arial" panose="020B0604020202020204" pitchFamily="34" charset="0"/>
              <a:buChar char="‒"/>
            </a:pPr>
            <a:r>
              <a:rPr lang="lv-LV" b="0" dirty="0"/>
              <a:t>novērtēt zālāju sniegto ekosistēmu pakalpojumu nodrošinājuma potenciālu un mijiedarbības lietotāja definētā </a:t>
            </a:r>
            <a:r>
              <a:rPr lang="lv-LV" b="0" dirty="0" smtClean="0"/>
              <a:t>teritorijā</a:t>
            </a:r>
          </a:p>
          <a:p>
            <a:pPr marL="1257300" lvl="1" indent="-342900" fontAlgn="base">
              <a:buFont typeface="Arial" panose="020B0604020202020204" pitchFamily="34" charset="0"/>
              <a:buChar char="‒"/>
            </a:pPr>
            <a:r>
              <a:rPr lang="lv-LV" b="0" dirty="0" smtClean="0"/>
              <a:t>izstrādāt </a:t>
            </a:r>
            <a:r>
              <a:rPr lang="lv-LV" b="0" dirty="0"/>
              <a:t>uz ekosistēmu balstītus zālāju apsaimniekošanas un plānošanas scenārijus</a:t>
            </a:r>
            <a:r>
              <a:rPr lang="lv-LV" b="0" dirty="0" smtClean="0"/>
              <a:t>.</a:t>
            </a:r>
          </a:p>
          <a:p>
            <a:pPr marL="571500" indent="-342900" fontAlgn="base">
              <a:buFont typeface="Arial" panose="020B0604020202020204" pitchFamily="34" charset="0"/>
              <a:buChar char="•"/>
            </a:pPr>
            <a:r>
              <a:rPr lang="lv-LV" b="0" dirty="0" smtClean="0"/>
              <a:t>Viva </a:t>
            </a:r>
            <a:r>
              <a:rPr lang="lv-LV" b="0" dirty="0" err="1"/>
              <a:t>Grass</a:t>
            </a:r>
            <a:r>
              <a:rPr lang="lv-LV" b="0" dirty="0"/>
              <a:t> rīks ir testēts deviņās projekta </a:t>
            </a:r>
            <a:r>
              <a:rPr lang="lv-LV" b="0" dirty="0" err="1"/>
              <a:t>pilotteritorijās</a:t>
            </a:r>
            <a:r>
              <a:rPr lang="lv-LV" b="0" dirty="0"/>
              <a:t> trīs Baltijas valstīs (divas zemnieku saimniecības, četras pašvaldības, divas aizsargājamās teritorijas un viens reģions), katrā no šīm teritorijām ir atšķirīgs telpiskais un tematiskais mērogs, kā arī atšķirīga datu pieejamība. Tādējādi Viva </a:t>
            </a:r>
            <a:r>
              <a:rPr lang="lv-LV" b="0" dirty="0" err="1"/>
              <a:t>Grass</a:t>
            </a:r>
            <a:r>
              <a:rPr lang="lv-LV" b="0" dirty="0"/>
              <a:t> rīks demonstrē ekosistēmas pakalpojumu informācijas piemērojamību dažādos plānošanas mērogos un kontekstos.</a:t>
            </a:r>
          </a:p>
          <a:p>
            <a:endParaRPr lang="lv-LV" dirty="0"/>
          </a:p>
        </p:txBody>
      </p:sp>
      <p:sp>
        <p:nvSpPr>
          <p:cNvPr id="4" name="TextBox 3"/>
          <p:cNvSpPr txBox="1"/>
          <p:nvPr/>
        </p:nvSpPr>
        <p:spPr>
          <a:xfrm>
            <a:off x="622344" y="6289578"/>
            <a:ext cx="9421794" cy="307777"/>
          </a:xfrm>
          <a:prstGeom prst="rect">
            <a:avLst/>
          </a:prstGeom>
          <a:noFill/>
        </p:spPr>
        <p:txBody>
          <a:bodyPr wrap="square" rtlCol="0">
            <a:spAutoFit/>
          </a:bodyPr>
          <a:lstStyle/>
          <a:p>
            <a:r>
              <a:rPr lang="lv-LV" dirty="0"/>
              <a:t>«LIFE </a:t>
            </a:r>
            <a:r>
              <a:rPr lang="lv-LV" dirty="0" smtClean="0"/>
              <a:t>Viva </a:t>
            </a:r>
            <a:r>
              <a:rPr lang="lv-LV" dirty="0" err="1" smtClean="0"/>
              <a:t>Grass</a:t>
            </a:r>
            <a:r>
              <a:rPr lang="lv-LV" dirty="0" smtClean="0"/>
              <a:t>» Integrētais plānošanas rīks. Pieejams: </a:t>
            </a:r>
            <a:r>
              <a:rPr lang="lv-LV" dirty="0">
                <a:hlinkClick r:id="rId2"/>
              </a:rPr>
              <a:t>https://vivagrass.eu/lv/integrated-planning-tool/</a:t>
            </a:r>
            <a:r>
              <a:rPr lang="lv-LV" dirty="0" smtClean="0"/>
              <a:t> </a:t>
            </a:r>
            <a:endParaRPr lang="lv-LV" dirty="0"/>
          </a:p>
        </p:txBody>
      </p:sp>
      <p:sp>
        <p:nvSpPr>
          <p:cNvPr id="5" name="Slide Number Placeholder 4"/>
          <p:cNvSpPr>
            <a:spLocks noGrp="1"/>
          </p:cNvSpPr>
          <p:nvPr>
            <p:ph type="sldNum" sz="quarter" idx="2"/>
          </p:nvPr>
        </p:nvSpPr>
        <p:spPr/>
        <p:txBody>
          <a:bodyPr/>
          <a:lstStyle/>
          <a:p>
            <a:fld id="{86CB4B4D-7CA3-9044-876B-883B54F8677D}" type="slidenum">
              <a:rPr lang="lv-LV" smtClean="0"/>
              <a:t>19</a:t>
            </a:fld>
            <a:endParaRPr lang="lv-LV"/>
          </a:p>
        </p:txBody>
      </p:sp>
    </p:spTree>
    <p:extLst>
      <p:ext uri="{BB962C8B-B14F-4D97-AF65-F5344CB8AC3E}">
        <p14:creationId xmlns:p14="http://schemas.microsoft.com/office/powerpoint/2010/main" val="2331213735"/>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 name="Google Shape;34;p7"/>
          <p:cNvSpPr txBox="1">
            <a:spLocks noGrp="1"/>
          </p:cNvSpPr>
          <p:nvPr>
            <p:ph type="sldNum" sz="quarter" idx="2"/>
          </p:nvPr>
        </p:nvSpPr>
        <p:spPr>
          <a:xfrm>
            <a:off x="8868853" y="6528636"/>
            <a:ext cx="167669" cy="21466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a:t>
            </a:fld>
            <a:endParaRPr/>
          </a:p>
        </p:txBody>
      </p:sp>
      <p:sp>
        <p:nvSpPr>
          <p:cNvPr id="285" name="Google Shape;154;p33"/>
          <p:cNvSpPr txBox="1">
            <a:spLocks noGrp="1"/>
          </p:cNvSpPr>
          <p:nvPr>
            <p:ph type="title"/>
          </p:nvPr>
        </p:nvSpPr>
        <p:spPr>
          <a:xfrm>
            <a:off x="457200" y="431999"/>
            <a:ext cx="8229600" cy="562075"/>
          </a:xfrm>
          <a:prstGeom prst="rect">
            <a:avLst/>
          </a:prstGeom>
        </p:spPr>
        <p:txBody>
          <a:bodyPr lIns="45699" tIns="45699" rIns="45699" bIns="45699">
            <a:noAutofit/>
          </a:bodyPr>
          <a:lstStyle/>
          <a:p>
            <a:pPr defTabSz="768095">
              <a:defRPr sz="3359"/>
            </a:pPr>
            <a:r>
              <a:rPr lang="lv-LV" sz="3200" b="1" dirty="0"/>
              <a:t>Kas ir labā prakse (</a:t>
            </a:r>
            <a:r>
              <a:rPr lang="lv-LV" sz="3200" b="1" dirty="0" err="1"/>
              <a:t>good</a:t>
            </a:r>
            <a:r>
              <a:rPr lang="lv-LV" sz="3200" b="1" dirty="0"/>
              <a:t> </a:t>
            </a:r>
            <a:r>
              <a:rPr lang="lv-LV" sz="3200" b="1" dirty="0" err="1"/>
              <a:t>practice</a:t>
            </a:r>
            <a:r>
              <a:rPr lang="lv-LV" sz="3200" b="1" dirty="0"/>
              <a:t>)?</a:t>
            </a:r>
            <a:endParaRPr sz="3200" b="1" dirty="0"/>
          </a:p>
        </p:txBody>
      </p:sp>
      <p:sp>
        <p:nvSpPr>
          <p:cNvPr id="286" name="Google Shape;155;p33"/>
          <p:cNvSpPr txBox="1">
            <a:spLocks noGrp="1"/>
          </p:cNvSpPr>
          <p:nvPr>
            <p:ph type="body" idx="1"/>
          </p:nvPr>
        </p:nvSpPr>
        <p:spPr>
          <a:xfrm>
            <a:off x="457200" y="1367999"/>
            <a:ext cx="8207375" cy="5183189"/>
          </a:xfrm>
          <a:prstGeom prst="rect">
            <a:avLst/>
          </a:prstGeom>
        </p:spPr>
        <p:txBody>
          <a:bodyPr lIns="45699" tIns="45699" rIns="45699" bIns="45699">
            <a:normAutofit fontScale="92500" lnSpcReduction="20000"/>
          </a:bodyPr>
          <a:lstStyle>
            <a:lvl1pPr marL="0">
              <a:spcBef>
                <a:spcPts val="0"/>
              </a:spcBef>
            </a:lvl1pPr>
            <a:lvl2pPr marL="742950" indent="-285750">
              <a:buClr>
                <a:srgbClr val="000000"/>
              </a:buClr>
              <a:buFont typeface="Helvetica"/>
              <a:defRPr b="0">
                <a:solidFill>
                  <a:srgbClr val="000000"/>
                </a:solidFill>
              </a:defRPr>
            </a:lvl2pPr>
            <a:lvl3pPr marL="0">
              <a:defRPr b="0">
                <a:solidFill>
                  <a:srgbClr val="000000"/>
                </a:solidFill>
              </a:defRPr>
            </a:lvl3pPr>
            <a:lvl4pPr marL="0">
              <a:defRPr sz="2000" b="0">
                <a:solidFill>
                  <a:srgbClr val="595959"/>
                </a:solidFill>
              </a:defRPr>
            </a:lvl4pPr>
          </a:lstStyle>
          <a:p>
            <a:pPr marL="457200" indent="-457200">
              <a:buFont typeface="Arial" panose="020B0604020202020204" pitchFamily="34" charset="0"/>
              <a:buChar char="•"/>
            </a:pPr>
            <a:r>
              <a:rPr lang="lv-LV" sz="3000" b="0" dirty="0"/>
              <a:t>Labā prakse tiek definēta kā iniciatīva (piemēram, metodoloģija, projekts, process, paņēmiens), kura jau ir izrādījusies veiksmīga un kuru var pārnest uz citu ģeogrāfisko apgabalu, piemērojot reģiona apstākļiem. Veiksmīgs labās prakses piemērs ir tāds, kas jau ir devis taustāmus un izmērāmus rezultātus konkrēta mērķa sasniegšanai. /</a:t>
            </a:r>
            <a:r>
              <a:rPr lang="lv-LV" sz="3000" b="0" dirty="0" err="1"/>
              <a:t>Interreg</a:t>
            </a:r>
            <a:r>
              <a:rPr lang="lv-LV" sz="3000" b="0" dirty="0"/>
              <a:t> </a:t>
            </a:r>
            <a:r>
              <a:rPr lang="lv-LV" sz="3000" b="0" dirty="0" err="1"/>
              <a:t>Europe</a:t>
            </a:r>
            <a:r>
              <a:rPr lang="lv-LV" sz="3000" b="0" dirty="0"/>
              <a:t> definīcija</a:t>
            </a:r>
            <a:r>
              <a:rPr lang="lv-LV" sz="3200" b="0" dirty="0"/>
              <a:t>/</a:t>
            </a:r>
          </a:p>
          <a:p>
            <a:pPr lvl="1"/>
            <a:r>
              <a:rPr lang="lv-LV" sz="2600" dirty="0">
                <a:solidFill>
                  <a:srgbClr val="FF0000"/>
                </a:solidFill>
              </a:rPr>
              <a:t>Iniciatīva (piemēram, metodoloģija, projekts, process vai paņēmiens).</a:t>
            </a:r>
          </a:p>
          <a:p>
            <a:pPr lvl="1"/>
            <a:r>
              <a:rPr lang="lv-LV" sz="2600" dirty="0">
                <a:solidFill>
                  <a:srgbClr val="FF0000"/>
                </a:solidFill>
              </a:rPr>
              <a:t>Veiksmīgi sasniegti izvirzītie mērķi, taustāmi rezultāti.</a:t>
            </a:r>
          </a:p>
          <a:p>
            <a:pPr lvl="1"/>
            <a:r>
              <a:rPr lang="lv-LV" sz="2600" dirty="0">
                <a:solidFill>
                  <a:srgbClr val="FF0000"/>
                </a:solidFill>
              </a:rPr>
              <a:t>Ar mācīšanās un iedvesmas potenciālu citiem reģioniem.</a:t>
            </a: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Google Shape;173;p36"/>
          <p:cNvSpPr txBox="1">
            <a:spLocks noGrp="1"/>
          </p:cNvSpPr>
          <p:nvPr>
            <p:ph type="title"/>
          </p:nvPr>
        </p:nvSpPr>
        <p:spPr>
          <a:xfrm>
            <a:off x="685800" y="3344385"/>
            <a:ext cx="7772400" cy="794520"/>
          </a:xfrm>
          <a:prstGeom prst="rect">
            <a:avLst/>
          </a:prstGeom>
        </p:spPr>
        <p:txBody>
          <a:bodyPr lIns="45699" tIns="45699" rIns="45699" bIns="45699"/>
          <a:lstStyle/>
          <a:p>
            <a:r>
              <a:rPr lang="lv-LV" b="1" dirty="0" smtClean="0"/>
              <a:t>Paldies par uzmanību</a:t>
            </a:r>
            <a:r>
              <a:rPr b="1" dirty="0" smtClean="0"/>
              <a:t>! </a:t>
            </a:r>
            <a:endParaRPr b="1" dirty="0"/>
          </a:p>
        </p:txBody>
      </p:sp>
      <p:pic>
        <p:nvPicPr>
          <p:cNvPr id="3" name="Picture 2"/>
          <p:cNvPicPr>
            <a:picLocks noChangeAspect="1"/>
          </p:cNvPicPr>
          <p:nvPr/>
        </p:nvPicPr>
        <p:blipFill>
          <a:blip r:embed="rId2"/>
          <a:stretch>
            <a:fillRect/>
          </a:stretch>
        </p:blipFill>
        <p:spPr>
          <a:xfrm>
            <a:off x="3534711" y="505939"/>
            <a:ext cx="1659081" cy="1487453"/>
          </a:xfrm>
          <a:prstGeom prst="rect">
            <a:avLst/>
          </a:prstGeom>
        </p:spPr>
      </p:pic>
      <p:sp>
        <p:nvSpPr>
          <p:cNvPr id="4" name="Google Shape;174;p36"/>
          <p:cNvSpPr txBox="1">
            <a:spLocks/>
          </p:cNvSpPr>
          <p:nvPr/>
        </p:nvSpPr>
        <p:spPr>
          <a:xfrm>
            <a:off x="467544" y="6165304"/>
            <a:ext cx="4104456" cy="43204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marR="0" lvl="0" indent="0" algn="l" rtl="0">
              <a:lnSpc>
                <a:spcPct val="100000"/>
              </a:lnSpc>
              <a:spcBef>
                <a:spcPts val="320"/>
              </a:spcBef>
              <a:spcAft>
                <a:spcPts val="0"/>
              </a:spcAft>
              <a:buClr>
                <a:srgbClr val="595959"/>
              </a:buClr>
              <a:buSzPts val="1400"/>
              <a:buFont typeface="Arial"/>
              <a:buNone/>
              <a:defRPr sz="1600" b="1" i="0" u="none" strike="noStrike" cap="none">
                <a:solidFill>
                  <a:srgbClr val="595959"/>
                </a:solidFill>
                <a:latin typeface="Arial"/>
                <a:ea typeface="Arial"/>
                <a:cs typeface="Arial"/>
                <a:sym typeface="Arial"/>
              </a:defRPr>
            </a:lvl1pPr>
            <a:lvl2pPr marL="457200" marR="0" lvl="1" indent="0" algn="ctr" rtl="0">
              <a:lnSpc>
                <a:spcPct val="100000"/>
              </a:lnSpc>
              <a:spcBef>
                <a:spcPts val="400"/>
              </a:spcBef>
              <a:spcAft>
                <a:spcPts val="0"/>
              </a:spcAft>
              <a:buClr>
                <a:srgbClr val="888888"/>
              </a:buClr>
              <a:buSzPts val="1400"/>
              <a:buFont typeface="Arial"/>
              <a:buNone/>
              <a:defRPr sz="2000" b="0" i="0" u="none" strike="noStrike" cap="none">
                <a:solidFill>
                  <a:srgbClr val="888888"/>
                </a:solidFill>
                <a:latin typeface="Arial"/>
                <a:ea typeface="Arial"/>
                <a:cs typeface="Arial"/>
                <a:sym typeface="Arial"/>
              </a:defRPr>
            </a:lvl2pPr>
            <a:lvl3pPr marL="914400" marR="0" lvl="2" indent="0" algn="ctr" rtl="0">
              <a:lnSpc>
                <a:spcPct val="100000"/>
              </a:lnSpc>
              <a:spcBef>
                <a:spcPts val="400"/>
              </a:spcBef>
              <a:spcAft>
                <a:spcPts val="0"/>
              </a:spcAft>
              <a:buClr>
                <a:srgbClr val="888888"/>
              </a:buClr>
              <a:buSzPts val="1400"/>
              <a:buFont typeface="Arial"/>
              <a:buNone/>
              <a:defRPr sz="2000" b="0" i="0" u="none" strike="noStrike" cap="none">
                <a:solidFill>
                  <a:srgbClr val="888888"/>
                </a:solidFill>
                <a:latin typeface="Arial"/>
                <a:ea typeface="Arial"/>
                <a:cs typeface="Arial"/>
                <a:sym typeface="Arial"/>
              </a:defRPr>
            </a:lvl3pPr>
            <a:lvl4pPr marL="1371600" marR="0" lvl="3" indent="0" algn="ctr" rtl="0">
              <a:lnSpc>
                <a:spcPct val="100000"/>
              </a:lnSpc>
              <a:spcBef>
                <a:spcPts val="400"/>
              </a:spcBef>
              <a:spcAft>
                <a:spcPts val="0"/>
              </a:spcAft>
              <a:buClr>
                <a:srgbClr val="888888"/>
              </a:buClr>
              <a:buSzPts val="1400"/>
              <a:buFont typeface="Arial"/>
              <a:buNone/>
              <a:defRPr sz="2000" b="0" i="0" u="none" strike="noStrike" cap="none">
                <a:solidFill>
                  <a:srgbClr val="888888"/>
                </a:solidFill>
                <a:latin typeface="Arial"/>
                <a:ea typeface="Arial"/>
                <a:cs typeface="Arial"/>
                <a:sym typeface="Arial"/>
              </a:defRPr>
            </a:lvl4pPr>
            <a:lvl5pPr marL="1828800" marR="0" lvl="4" indent="0" algn="ctr" rtl="0">
              <a:lnSpc>
                <a:spcPct val="100000"/>
              </a:lnSpc>
              <a:spcBef>
                <a:spcPts val="400"/>
              </a:spcBef>
              <a:spcAft>
                <a:spcPts val="0"/>
              </a:spcAft>
              <a:buClr>
                <a:srgbClr val="888888"/>
              </a:buClr>
              <a:buSzPts val="1400"/>
              <a:buFont typeface="Arial"/>
              <a:buNone/>
              <a:defRPr sz="2000" b="0" i="0" u="none" strike="noStrike" cap="none">
                <a:solidFill>
                  <a:srgbClr val="888888"/>
                </a:solidFill>
                <a:latin typeface="Arial"/>
                <a:ea typeface="Arial"/>
                <a:cs typeface="Arial"/>
                <a:sym typeface="Arial"/>
              </a:defRPr>
            </a:lvl5pPr>
            <a:lvl6pPr marL="2286000" marR="0" lvl="5" indent="0" algn="ctr" rtl="0">
              <a:lnSpc>
                <a:spcPct val="100000"/>
              </a:lnSpc>
              <a:spcBef>
                <a:spcPts val="400"/>
              </a:spcBef>
              <a:spcAft>
                <a:spcPts val="0"/>
              </a:spcAft>
              <a:buClr>
                <a:srgbClr val="888888"/>
              </a:buClr>
              <a:buSzPts val="1400"/>
              <a:buFont typeface="Arial"/>
              <a:buNone/>
              <a:defRPr sz="2000" b="0" i="0" u="none" strike="noStrike" cap="none">
                <a:solidFill>
                  <a:srgbClr val="888888"/>
                </a:solidFill>
                <a:latin typeface="Arial"/>
                <a:ea typeface="Arial"/>
                <a:cs typeface="Arial"/>
                <a:sym typeface="Arial"/>
              </a:defRPr>
            </a:lvl6pPr>
            <a:lvl7pPr marL="2743200" marR="0" lvl="6" indent="0" algn="ctr" rtl="0">
              <a:lnSpc>
                <a:spcPct val="100000"/>
              </a:lnSpc>
              <a:spcBef>
                <a:spcPts val="400"/>
              </a:spcBef>
              <a:spcAft>
                <a:spcPts val="0"/>
              </a:spcAft>
              <a:buClr>
                <a:srgbClr val="888888"/>
              </a:buClr>
              <a:buSzPts val="1400"/>
              <a:buFont typeface="Arial"/>
              <a:buNone/>
              <a:defRPr sz="2000" b="0" i="0" u="none" strike="noStrike" cap="none">
                <a:solidFill>
                  <a:srgbClr val="888888"/>
                </a:solidFill>
                <a:latin typeface="Arial"/>
                <a:ea typeface="Arial"/>
                <a:cs typeface="Arial"/>
                <a:sym typeface="Arial"/>
              </a:defRPr>
            </a:lvl7pPr>
            <a:lvl8pPr marL="3200400" marR="0" lvl="7" indent="0" algn="ctr" rtl="0">
              <a:lnSpc>
                <a:spcPct val="100000"/>
              </a:lnSpc>
              <a:spcBef>
                <a:spcPts val="400"/>
              </a:spcBef>
              <a:spcAft>
                <a:spcPts val="0"/>
              </a:spcAft>
              <a:buClr>
                <a:srgbClr val="888888"/>
              </a:buClr>
              <a:buSzPts val="1400"/>
              <a:buFont typeface="Arial"/>
              <a:buNone/>
              <a:defRPr sz="2000" b="0" i="0" u="none" strike="noStrike" cap="none">
                <a:solidFill>
                  <a:srgbClr val="888888"/>
                </a:solidFill>
                <a:latin typeface="Arial"/>
                <a:ea typeface="Arial"/>
                <a:cs typeface="Arial"/>
                <a:sym typeface="Arial"/>
              </a:defRPr>
            </a:lvl8pPr>
            <a:lvl9pPr marL="3657600" marR="0" lvl="8" indent="0" algn="ctr" rtl="0">
              <a:lnSpc>
                <a:spcPct val="100000"/>
              </a:lnSpc>
              <a:spcBef>
                <a:spcPts val="400"/>
              </a:spcBef>
              <a:spcAft>
                <a:spcPts val="0"/>
              </a:spcAft>
              <a:buClr>
                <a:srgbClr val="888888"/>
              </a:buClr>
              <a:buSzPts val="1400"/>
              <a:buFont typeface="Arial"/>
              <a:buNone/>
              <a:defRPr sz="2000" b="0" i="0" u="none" strike="noStrike" cap="none">
                <a:solidFill>
                  <a:srgbClr val="888888"/>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595959"/>
              </a:buClr>
              <a:buSzPts val="1400"/>
              <a:buFont typeface="Arial"/>
              <a:buNone/>
              <a:tabLst/>
              <a:defRPr/>
            </a:pPr>
            <a:r>
              <a:rPr kumimoji="0" lang="lv-LV" sz="1600" b="1" i="0" u="none" strike="noStrike" kern="0" cap="none" spc="0" normalizeH="0" baseline="0" noProof="0" smtClean="0">
                <a:ln>
                  <a:noFill/>
                </a:ln>
                <a:solidFill>
                  <a:srgbClr val="595959"/>
                </a:solidFill>
                <a:effectLst/>
                <a:uLnTx/>
                <a:uFillTx/>
                <a:latin typeface="Arial"/>
                <a:cs typeface="Arial"/>
                <a:sym typeface="Arial"/>
              </a:rPr>
              <a:t>Jautājumi…</a:t>
            </a:r>
            <a:endParaRPr kumimoji="0" lang="lv-LV" sz="1600" b="1" i="0" u="none" strike="noStrike" kern="0" cap="none" spc="0" normalizeH="0" baseline="0" noProof="0" dirty="0">
              <a:ln>
                <a:noFill/>
              </a:ln>
              <a:solidFill>
                <a:srgbClr val="595959"/>
              </a:solidFill>
              <a:effectLst/>
              <a:uLnTx/>
              <a:uFillTx/>
              <a:latin typeface="Arial"/>
              <a:cs typeface="Arial"/>
              <a:sym typeface="Arial"/>
            </a:endParaRPr>
          </a:p>
        </p:txBody>
      </p:sp>
      <p:sp>
        <p:nvSpPr>
          <p:cNvPr id="5" name="Google Shape;174;p36"/>
          <p:cNvSpPr txBox="1">
            <a:spLocks/>
          </p:cNvSpPr>
          <p:nvPr/>
        </p:nvSpPr>
        <p:spPr>
          <a:xfrm>
            <a:off x="5413248" y="4937760"/>
            <a:ext cx="3730752" cy="122754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marR="0" lvl="0" indent="0" algn="l" rtl="0">
              <a:lnSpc>
                <a:spcPct val="100000"/>
              </a:lnSpc>
              <a:spcBef>
                <a:spcPts val="320"/>
              </a:spcBef>
              <a:spcAft>
                <a:spcPts val="0"/>
              </a:spcAft>
              <a:buClr>
                <a:srgbClr val="595959"/>
              </a:buClr>
              <a:buSzPts val="1400"/>
              <a:buFont typeface="Arial"/>
              <a:buNone/>
              <a:defRPr sz="1600" b="1" i="0" u="none" strike="noStrike" cap="none">
                <a:solidFill>
                  <a:srgbClr val="595959"/>
                </a:solidFill>
                <a:latin typeface="Arial"/>
                <a:ea typeface="Arial"/>
                <a:cs typeface="Arial"/>
                <a:sym typeface="Arial"/>
              </a:defRPr>
            </a:lvl1pPr>
            <a:lvl2pPr marL="457200" marR="0" lvl="1" indent="0" algn="ctr" rtl="0">
              <a:lnSpc>
                <a:spcPct val="100000"/>
              </a:lnSpc>
              <a:spcBef>
                <a:spcPts val="400"/>
              </a:spcBef>
              <a:spcAft>
                <a:spcPts val="0"/>
              </a:spcAft>
              <a:buClr>
                <a:srgbClr val="888888"/>
              </a:buClr>
              <a:buSzPts val="1400"/>
              <a:buFont typeface="Arial"/>
              <a:buNone/>
              <a:defRPr sz="2000" b="0" i="0" u="none" strike="noStrike" cap="none">
                <a:solidFill>
                  <a:srgbClr val="888888"/>
                </a:solidFill>
                <a:latin typeface="Arial"/>
                <a:ea typeface="Arial"/>
                <a:cs typeface="Arial"/>
                <a:sym typeface="Arial"/>
              </a:defRPr>
            </a:lvl2pPr>
            <a:lvl3pPr marL="914400" marR="0" lvl="2" indent="0" algn="ctr" rtl="0">
              <a:lnSpc>
                <a:spcPct val="100000"/>
              </a:lnSpc>
              <a:spcBef>
                <a:spcPts val="400"/>
              </a:spcBef>
              <a:spcAft>
                <a:spcPts val="0"/>
              </a:spcAft>
              <a:buClr>
                <a:srgbClr val="888888"/>
              </a:buClr>
              <a:buSzPts val="1400"/>
              <a:buFont typeface="Arial"/>
              <a:buNone/>
              <a:defRPr sz="2000" b="0" i="0" u="none" strike="noStrike" cap="none">
                <a:solidFill>
                  <a:srgbClr val="888888"/>
                </a:solidFill>
                <a:latin typeface="Arial"/>
                <a:ea typeface="Arial"/>
                <a:cs typeface="Arial"/>
                <a:sym typeface="Arial"/>
              </a:defRPr>
            </a:lvl3pPr>
            <a:lvl4pPr marL="1371600" marR="0" lvl="3" indent="0" algn="ctr" rtl="0">
              <a:lnSpc>
                <a:spcPct val="100000"/>
              </a:lnSpc>
              <a:spcBef>
                <a:spcPts val="400"/>
              </a:spcBef>
              <a:spcAft>
                <a:spcPts val="0"/>
              </a:spcAft>
              <a:buClr>
                <a:srgbClr val="888888"/>
              </a:buClr>
              <a:buSzPts val="1400"/>
              <a:buFont typeface="Arial"/>
              <a:buNone/>
              <a:defRPr sz="2000" b="0" i="0" u="none" strike="noStrike" cap="none">
                <a:solidFill>
                  <a:srgbClr val="888888"/>
                </a:solidFill>
                <a:latin typeface="Arial"/>
                <a:ea typeface="Arial"/>
                <a:cs typeface="Arial"/>
                <a:sym typeface="Arial"/>
              </a:defRPr>
            </a:lvl4pPr>
            <a:lvl5pPr marL="1828800" marR="0" lvl="4" indent="0" algn="ctr" rtl="0">
              <a:lnSpc>
                <a:spcPct val="100000"/>
              </a:lnSpc>
              <a:spcBef>
                <a:spcPts val="400"/>
              </a:spcBef>
              <a:spcAft>
                <a:spcPts val="0"/>
              </a:spcAft>
              <a:buClr>
                <a:srgbClr val="888888"/>
              </a:buClr>
              <a:buSzPts val="1400"/>
              <a:buFont typeface="Arial"/>
              <a:buNone/>
              <a:defRPr sz="2000" b="0" i="0" u="none" strike="noStrike" cap="none">
                <a:solidFill>
                  <a:srgbClr val="888888"/>
                </a:solidFill>
                <a:latin typeface="Arial"/>
                <a:ea typeface="Arial"/>
                <a:cs typeface="Arial"/>
                <a:sym typeface="Arial"/>
              </a:defRPr>
            </a:lvl5pPr>
            <a:lvl6pPr marL="2286000" marR="0" lvl="5" indent="0" algn="ctr" rtl="0">
              <a:lnSpc>
                <a:spcPct val="100000"/>
              </a:lnSpc>
              <a:spcBef>
                <a:spcPts val="400"/>
              </a:spcBef>
              <a:spcAft>
                <a:spcPts val="0"/>
              </a:spcAft>
              <a:buClr>
                <a:srgbClr val="888888"/>
              </a:buClr>
              <a:buSzPts val="1400"/>
              <a:buFont typeface="Arial"/>
              <a:buNone/>
              <a:defRPr sz="2000" b="0" i="0" u="none" strike="noStrike" cap="none">
                <a:solidFill>
                  <a:srgbClr val="888888"/>
                </a:solidFill>
                <a:latin typeface="Arial"/>
                <a:ea typeface="Arial"/>
                <a:cs typeface="Arial"/>
                <a:sym typeface="Arial"/>
              </a:defRPr>
            </a:lvl6pPr>
            <a:lvl7pPr marL="2743200" marR="0" lvl="6" indent="0" algn="ctr" rtl="0">
              <a:lnSpc>
                <a:spcPct val="100000"/>
              </a:lnSpc>
              <a:spcBef>
                <a:spcPts val="400"/>
              </a:spcBef>
              <a:spcAft>
                <a:spcPts val="0"/>
              </a:spcAft>
              <a:buClr>
                <a:srgbClr val="888888"/>
              </a:buClr>
              <a:buSzPts val="1400"/>
              <a:buFont typeface="Arial"/>
              <a:buNone/>
              <a:defRPr sz="2000" b="0" i="0" u="none" strike="noStrike" cap="none">
                <a:solidFill>
                  <a:srgbClr val="888888"/>
                </a:solidFill>
                <a:latin typeface="Arial"/>
                <a:ea typeface="Arial"/>
                <a:cs typeface="Arial"/>
                <a:sym typeface="Arial"/>
              </a:defRPr>
            </a:lvl7pPr>
            <a:lvl8pPr marL="3200400" marR="0" lvl="7" indent="0" algn="ctr" rtl="0">
              <a:lnSpc>
                <a:spcPct val="100000"/>
              </a:lnSpc>
              <a:spcBef>
                <a:spcPts val="400"/>
              </a:spcBef>
              <a:spcAft>
                <a:spcPts val="0"/>
              </a:spcAft>
              <a:buClr>
                <a:srgbClr val="888888"/>
              </a:buClr>
              <a:buSzPts val="1400"/>
              <a:buFont typeface="Arial"/>
              <a:buNone/>
              <a:defRPr sz="2000" b="0" i="0" u="none" strike="noStrike" cap="none">
                <a:solidFill>
                  <a:srgbClr val="888888"/>
                </a:solidFill>
                <a:latin typeface="Arial"/>
                <a:ea typeface="Arial"/>
                <a:cs typeface="Arial"/>
                <a:sym typeface="Arial"/>
              </a:defRPr>
            </a:lvl8pPr>
            <a:lvl9pPr marL="3657600" marR="0" lvl="8" indent="0" algn="ctr" rtl="0">
              <a:lnSpc>
                <a:spcPct val="100000"/>
              </a:lnSpc>
              <a:spcBef>
                <a:spcPts val="400"/>
              </a:spcBef>
              <a:spcAft>
                <a:spcPts val="0"/>
              </a:spcAft>
              <a:buClr>
                <a:srgbClr val="888888"/>
              </a:buClr>
              <a:buSzPts val="1400"/>
              <a:buFont typeface="Arial"/>
              <a:buNone/>
              <a:defRPr sz="2000" b="0" i="0" u="none" strike="noStrike" cap="none">
                <a:solidFill>
                  <a:srgbClr val="888888"/>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595959"/>
              </a:buClr>
              <a:buSzPts val="1400"/>
              <a:buFont typeface="Arial"/>
              <a:buNone/>
              <a:tabLst/>
              <a:defRPr/>
            </a:pPr>
            <a:r>
              <a:rPr kumimoji="0" lang="lv-LV" sz="1400" b="1" i="0" u="none" strike="noStrike" kern="0" cap="none" spc="0" normalizeH="0" baseline="0" noProof="0" dirty="0" smtClean="0">
                <a:ln>
                  <a:noFill/>
                </a:ln>
                <a:solidFill>
                  <a:srgbClr val="595959"/>
                </a:solidFill>
                <a:effectLst/>
                <a:uLnTx/>
                <a:uFillTx/>
                <a:latin typeface="Arial"/>
                <a:cs typeface="Arial"/>
                <a:sym typeface="Arial"/>
              </a:rPr>
              <a:t>Vairāk informācija:</a:t>
            </a:r>
          </a:p>
          <a:p>
            <a:pPr lvl="0" hangingPunct="1">
              <a:spcBef>
                <a:spcPts val="0"/>
              </a:spcBef>
            </a:pPr>
            <a:r>
              <a:rPr lang="lv-LV" sz="1400" dirty="0">
                <a:hlinkClick r:id="rId3"/>
              </a:rPr>
              <a:t>https://www.interregeurope.eu/progress</a:t>
            </a:r>
            <a:r>
              <a:rPr lang="lv-LV" sz="1400" dirty="0" smtClean="0">
                <a:hlinkClick r:id="rId3"/>
              </a:rPr>
              <a:t>/</a:t>
            </a:r>
            <a:r>
              <a:rPr lang="lv-LV" sz="1400" dirty="0" smtClean="0"/>
              <a:t>  </a:t>
            </a:r>
            <a:endParaRPr lang="lv-LV" sz="1400" dirty="0"/>
          </a:p>
          <a:p>
            <a:pPr lvl="0" hangingPunct="1">
              <a:spcBef>
                <a:spcPts val="0"/>
              </a:spcBef>
            </a:pPr>
            <a:r>
              <a:rPr lang="lv-LV" sz="1400" dirty="0" smtClean="0">
                <a:hlinkClick r:id="rId4"/>
              </a:rPr>
              <a:t>http</a:t>
            </a:r>
            <a:r>
              <a:rPr lang="lv-LV" sz="1400" dirty="0">
                <a:hlinkClick r:id="rId4"/>
              </a:rPr>
              <a:t>://buni.rtu.lv/interreg-eu-progress</a:t>
            </a:r>
            <a:r>
              <a:rPr lang="lv-LV" sz="1400" dirty="0" smtClean="0">
                <a:hlinkClick r:id="rId4"/>
              </a:rPr>
              <a:t>/</a:t>
            </a:r>
            <a:r>
              <a:rPr lang="lv-LV" sz="1400" dirty="0" smtClean="0"/>
              <a:t> </a:t>
            </a:r>
            <a:endParaRPr kumimoji="0" lang="lv-LV" sz="1400" b="1" i="0" u="none" strike="noStrike" kern="0" cap="none" spc="0" normalizeH="0" baseline="0" noProof="0" dirty="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3201561414"/>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2"/>
          </p:nvPr>
        </p:nvSpPr>
        <p:spPr/>
        <p:txBody>
          <a:bodyPr/>
          <a:lstStyle/>
          <a:p>
            <a:fld id="{86CB4B4D-7CA3-9044-876B-883B54F8677D}" type="slidenum">
              <a:rPr lang="lv-LV" smtClean="0"/>
              <a:t>3</a:t>
            </a:fld>
            <a:endParaRPr lang="lv-LV"/>
          </a:p>
        </p:txBody>
      </p:sp>
      <p:sp>
        <p:nvSpPr>
          <p:cNvPr id="3" name="Title 2"/>
          <p:cNvSpPr>
            <a:spLocks noGrp="1"/>
          </p:cNvSpPr>
          <p:nvPr>
            <p:ph type="title"/>
          </p:nvPr>
        </p:nvSpPr>
        <p:spPr/>
        <p:txBody>
          <a:bodyPr>
            <a:normAutofit fontScale="90000"/>
          </a:bodyPr>
          <a:lstStyle/>
          <a:p>
            <a:r>
              <a:rPr lang="lv-LV" b="1" dirty="0"/>
              <a:t>Labās prakses izvērtēšana</a:t>
            </a:r>
          </a:p>
        </p:txBody>
      </p:sp>
      <p:sp>
        <p:nvSpPr>
          <p:cNvPr id="5" name="Content Placeholder 1"/>
          <p:cNvSpPr txBox="1">
            <a:spLocks/>
          </p:cNvSpPr>
          <p:nvPr/>
        </p:nvSpPr>
        <p:spPr>
          <a:xfrm>
            <a:off x="232784" y="1262667"/>
            <a:ext cx="8572500" cy="518975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normAutofit lnSpcReduction="10000"/>
          </a:bodyPr>
          <a:lstStyle>
            <a:lvl1pPr marL="228600" marR="0" indent="0" algn="l" defTabSz="914400" rtl="0" latinLnBrk="0">
              <a:lnSpc>
                <a:spcPct val="100000"/>
              </a:lnSpc>
              <a:spcBef>
                <a:spcPts val="400"/>
              </a:spcBef>
              <a:spcAft>
                <a:spcPts val="0"/>
              </a:spcAft>
              <a:buClrTx/>
              <a:buSzTx/>
              <a:buFontTx/>
              <a:buNone/>
              <a:tabLst/>
              <a:defRPr sz="2400" b="1" i="0" u="none" strike="noStrike" cap="none" spc="0" baseline="0">
                <a:solidFill>
                  <a:srgbClr val="1F497D"/>
                </a:solidFill>
                <a:uFillTx/>
                <a:latin typeface="+mn-lt"/>
                <a:ea typeface="+mn-ea"/>
                <a:cs typeface="+mn-cs"/>
                <a:sym typeface="Arial"/>
              </a:defRPr>
            </a:lvl1pPr>
            <a:lvl2pPr marL="914400" marR="0" indent="-381000" algn="l" defTabSz="914400" rtl="0" latinLnBrk="0">
              <a:lnSpc>
                <a:spcPct val="100000"/>
              </a:lnSpc>
              <a:spcBef>
                <a:spcPts val="400"/>
              </a:spcBef>
              <a:spcAft>
                <a:spcPts val="0"/>
              </a:spcAft>
              <a:buClrTx/>
              <a:buSzPts val="2400"/>
              <a:buFontTx/>
              <a:buChar char="▪"/>
              <a:tabLst/>
              <a:defRPr sz="2400" b="1" i="0" u="none" strike="noStrike" cap="none" spc="0" baseline="0">
                <a:solidFill>
                  <a:srgbClr val="1F497D"/>
                </a:solidFill>
                <a:uFillTx/>
                <a:latin typeface="+mn-lt"/>
                <a:ea typeface="+mn-ea"/>
                <a:cs typeface="+mn-cs"/>
                <a:sym typeface="Arial"/>
              </a:defRPr>
            </a:lvl2pPr>
            <a:lvl3pPr marL="228600" marR="0" indent="914400" algn="l" defTabSz="914400" rtl="0" latinLnBrk="0">
              <a:lnSpc>
                <a:spcPct val="100000"/>
              </a:lnSpc>
              <a:spcBef>
                <a:spcPts val="400"/>
              </a:spcBef>
              <a:spcAft>
                <a:spcPts val="0"/>
              </a:spcAft>
              <a:buClrTx/>
              <a:buSzTx/>
              <a:buFontTx/>
              <a:buNone/>
              <a:tabLst/>
              <a:defRPr sz="2400" b="1" i="0" u="none" strike="noStrike" cap="none" spc="0" baseline="0">
                <a:solidFill>
                  <a:srgbClr val="1F497D"/>
                </a:solidFill>
                <a:uFillTx/>
                <a:latin typeface="+mn-lt"/>
                <a:ea typeface="+mn-ea"/>
                <a:cs typeface="+mn-cs"/>
                <a:sym typeface="Arial"/>
              </a:defRPr>
            </a:lvl3pPr>
            <a:lvl4pPr marL="228600" marR="0" indent="1371600" algn="l" defTabSz="914400" rtl="0" latinLnBrk="0">
              <a:lnSpc>
                <a:spcPct val="100000"/>
              </a:lnSpc>
              <a:spcBef>
                <a:spcPts val="400"/>
              </a:spcBef>
              <a:spcAft>
                <a:spcPts val="0"/>
              </a:spcAft>
              <a:buClrTx/>
              <a:buSzTx/>
              <a:buFontTx/>
              <a:buNone/>
              <a:tabLst/>
              <a:defRPr sz="2400" b="1" i="0" u="none" strike="noStrike" cap="none" spc="0" baseline="0">
                <a:solidFill>
                  <a:srgbClr val="1F497D"/>
                </a:solidFill>
                <a:uFillTx/>
                <a:latin typeface="+mn-lt"/>
                <a:ea typeface="+mn-ea"/>
                <a:cs typeface="+mn-cs"/>
                <a:sym typeface="Arial"/>
              </a:defRPr>
            </a:lvl4pPr>
            <a:lvl5pPr marL="228600" marR="0" indent="1828800" algn="l" defTabSz="914400" rtl="0" latinLnBrk="0">
              <a:lnSpc>
                <a:spcPct val="100000"/>
              </a:lnSpc>
              <a:spcBef>
                <a:spcPts val="400"/>
              </a:spcBef>
              <a:spcAft>
                <a:spcPts val="0"/>
              </a:spcAft>
              <a:buClrTx/>
              <a:buSzTx/>
              <a:buFontTx/>
              <a:buNone/>
              <a:tabLst/>
              <a:defRPr sz="2400" b="1" i="0" u="none" strike="noStrike" cap="none" spc="0" baseline="0">
                <a:solidFill>
                  <a:srgbClr val="1F497D"/>
                </a:solidFill>
                <a:uFillTx/>
                <a:latin typeface="+mn-lt"/>
                <a:ea typeface="+mn-ea"/>
                <a:cs typeface="+mn-cs"/>
                <a:sym typeface="Arial"/>
              </a:defRPr>
            </a:lvl5pPr>
            <a:lvl6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6pPr>
            <a:lvl7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7pPr>
            <a:lvl8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8pPr>
            <a:lvl9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9pPr>
          </a:lstStyle>
          <a:p>
            <a:pPr hangingPunct="1"/>
            <a:r>
              <a:rPr lang="lv-LV" sz="1700" b="0" dirty="0" smtClean="0">
                <a:solidFill>
                  <a:srgbClr val="002060"/>
                </a:solidFill>
              </a:rPr>
              <a:t>Saskaņā ar </a:t>
            </a:r>
            <a:r>
              <a:rPr lang="lv-LV" sz="1700" b="0" dirty="0" err="1" smtClean="0">
                <a:solidFill>
                  <a:srgbClr val="002060"/>
                </a:solidFill>
              </a:rPr>
              <a:t>Interreg</a:t>
            </a:r>
            <a:r>
              <a:rPr lang="lv-LV" sz="1700" b="0" dirty="0" smtClean="0">
                <a:solidFill>
                  <a:srgbClr val="002060"/>
                </a:solidFill>
              </a:rPr>
              <a:t> </a:t>
            </a:r>
            <a:r>
              <a:rPr lang="lv-LV" sz="1700" b="0" dirty="0" err="1" smtClean="0">
                <a:solidFill>
                  <a:srgbClr val="002060"/>
                </a:solidFill>
              </a:rPr>
              <a:t>Europe</a:t>
            </a:r>
            <a:r>
              <a:rPr lang="lv-LV" sz="1700" b="0" dirty="0" smtClean="0">
                <a:solidFill>
                  <a:srgbClr val="002060"/>
                </a:solidFill>
              </a:rPr>
              <a:t> definīciju iniciatīvai ir jāatbilst vismaz šādiem diviem nosacījumiem:</a:t>
            </a:r>
          </a:p>
          <a:p>
            <a:pPr marL="457200" lvl="1" indent="0" hangingPunct="1">
              <a:buNone/>
            </a:pPr>
            <a:r>
              <a:rPr lang="lv-LV" sz="1500" b="0" dirty="0" smtClean="0">
                <a:solidFill>
                  <a:srgbClr val="002060"/>
                </a:solidFill>
              </a:rPr>
              <a:t>1. Labā prakse jau ir bijusi veiksmīga, devusi taustāmus un izmērāmus rezultātus konkrēta mērķa sasniegšanā;</a:t>
            </a:r>
          </a:p>
          <a:p>
            <a:pPr marL="457200" lvl="1" indent="0" hangingPunct="1">
              <a:buNone/>
            </a:pPr>
            <a:r>
              <a:rPr lang="lv-LV" sz="1500" b="0" dirty="0" smtClean="0">
                <a:solidFill>
                  <a:srgbClr val="002060"/>
                </a:solidFill>
              </a:rPr>
              <a:t>2. Labajai praksei ir potenciāls tikt pārnestai uz citu reģionu vai ģeogrāfisko apgabalu - to var        veiksmīgi pārnest un ieviest citos reģionos vai sociālekonomiskajos kontekstos, piemērojot reģiona apstākļiem.</a:t>
            </a:r>
          </a:p>
          <a:p>
            <a:pPr hangingPunct="1"/>
            <a:r>
              <a:rPr lang="lv-LV" sz="1600" dirty="0" smtClean="0">
                <a:solidFill>
                  <a:srgbClr val="002060"/>
                </a:solidFill>
              </a:rPr>
              <a:t>Izvērtējot labās prakses, projekts PROGRESS ievēros četrus galvenos kritērijus: </a:t>
            </a:r>
          </a:p>
          <a:p>
            <a:pPr marL="400050" lvl="1" indent="0" hangingPunct="1">
              <a:buNone/>
            </a:pPr>
            <a:r>
              <a:rPr lang="lv-LV" sz="1400" dirty="0" smtClean="0">
                <a:solidFill>
                  <a:srgbClr val="FF0000"/>
                </a:solidFill>
              </a:rPr>
              <a:t>1. Stratēģiskā nozīme (sasaiste ar politikas jomām tematiskajos virzienos)</a:t>
            </a:r>
          </a:p>
          <a:p>
            <a:pPr marL="720000" lvl="2" indent="-171450" hangingPunct="1">
              <a:buFont typeface="Arial" panose="020B0604020202020204" pitchFamily="34" charset="0"/>
              <a:buChar char="•"/>
            </a:pPr>
            <a:r>
              <a:rPr lang="en-GB" sz="1100" u="sng" dirty="0" smtClean="0">
                <a:solidFill>
                  <a:srgbClr val="002060"/>
                </a:solidFill>
              </a:rPr>
              <a:t>Relevance:</a:t>
            </a:r>
            <a:r>
              <a:rPr lang="en-GB" sz="1100" dirty="0" smtClean="0">
                <a:solidFill>
                  <a:srgbClr val="002060"/>
                </a:solidFill>
              </a:rPr>
              <a:t> </a:t>
            </a:r>
            <a:r>
              <a:rPr lang="en-GB" sz="1100" b="0" dirty="0" smtClean="0">
                <a:solidFill>
                  <a:srgbClr val="002060"/>
                </a:solidFill>
              </a:rPr>
              <a:t>long-term </a:t>
            </a:r>
            <a:r>
              <a:rPr lang="en-GB" sz="1100" b="0" u="sng" dirty="0" smtClean="0">
                <a:solidFill>
                  <a:srgbClr val="002060"/>
                </a:solidFill>
              </a:rPr>
              <a:t>impact</a:t>
            </a:r>
            <a:r>
              <a:rPr lang="en-GB" sz="1100" b="0" dirty="0" smtClean="0">
                <a:solidFill>
                  <a:srgbClr val="002060"/>
                </a:solidFill>
              </a:rPr>
              <a:t> of a GP on the policy theme;</a:t>
            </a:r>
            <a:endParaRPr lang="lv-LV" sz="1100" b="0" dirty="0" smtClean="0">
              <a:solidFill>
                <a:srgbClr val="002060"/>
              </a:solidFill>
            </a:endParaRPr>
          </a:p>
          <a:p>
            <a:pPr marL="400050" lvl="1" indent="0" hangingPunct="1">
              <a:buNone/>
            </a:pPr>
            <a:r>
              <a:rPr lang="lv-LV" sz="1400" dirty="0" smtClean="0">
                <a:solidFill>
                  <a:srgbClr val="FF0000"/>
                </a:solidFill>
              </a:rPr>
              <a:t>2. Panākumu pierādījumi (taustāmība, ilglaicība)</a:t>
            </a:r>
          </a:p>
          <a:p>
            <a:pPr marL="720000" lvl="3" indent="-171450" hangingPunct="1">
              <a:buFont typeface="Arial" panose="020B0604020202020204" pitchFamily="34" charset="0"/>
              <a:buChar char="•"/>
            </a:pPr>
            <a:r>
              <a:rPr lang="en-US" sz="1100" u="sng" dirty="0" smtClean="0">
                <a:solidFill>
                  <a:srgbClr val="002060"/>
                </a:solidFill>
              </a:rPr>
              <a:t>Tangibility</a:t>
            </a:r>
            <a:r>
              <a:rPr lang="en-US" sz="1100" dirty="0" smtClean="0">
                <a:solidFill>
                  <a:srgbClr val="002060"/>
                </a:solidFill>
              </a:rPr>
              <a:t>: </a:t>
            </a:r>
            <a:r>
              <a:rPr lang="en-US" sz="1100" b="0" dirty="0" smtClean="0">
                <a:solidFill>
                  <a:srgbClr val="002060"/>
                </a:solidFill>
              </a:rPr>
              <a:t>concrete results of a GP (e.g. as measured through indicators);</a:t>
            </a:r>
            <a:endParaRPr lang="lv-LV" sz="1100" b="0" dirty="0" smtClean="0">
              <a:solidFill>
                <a:srgbClr val="002060"/>
              </a:solidFill>
            </a:endParaRPr>
          </a:p>
          <a:p>
            <a:pPr marL="720000" lvl="3" indent="-171450" hangingPunct="1">
              <a:buFont typeface="Arial" panose="020B0604020202020204" pitchFamily="34" charset="0"/>
              <a:buChar char="•"/>
            </a:pPr>
            <a:r>
              <a:rPr lang="en-US" sz="1100" u="sng" dirty="0" smtClean="0">
                <a:solidFill>
                  <a:srgbClr val="002060"/>
                </a:solidFill>
              </a:rPr>
              <a:t>Durability:</a:t>
            </a:r>
            <a:r>
              <a:rPr lang="en-US" sz="1100" dirty="0" smtClean="0">
                <a:solidFill>
                  <a:srgbClr val="002060"/>
                </a:solidFill>
              </a:rPr>
              <a:t> </a:t>
            </a:r>
            <a:r>
              <a:rPr lang="en-US" sz="1100" b="0" dirty="0" smtClean="0">
                <a:solidFill>
                  <a:srgbClr val="002060"/>
                </a:solidFill>
              </a:rPr>
              <a:t>potential of a GP to become a </a:t>
            </a:r>
            <a:r>
              <a:rPr lang="en-US" sz="1100" b="0" u="sng" dirty="0" smtClean="0">
                <a:solidFill>
                  <a:srgbClr val="002060"/>
                </a:solidFill>
              </a:rPr>
              <a:t>durable model</a:t>
            </a:r>
            <a:r>
              <a:rPr lang="en-US" sz="1100" b="0" dirty="0" smtClean="0">
                <a:solidFill>
                  <a:srgbClr val="002060"/>
                </a:solidFill>
              </a:rPr>
              <a:t> for similar or complementary initiatives for the policy theme/reference sector;</a:t>
            </a:r>
            <a:endParaRPr lang="lv-LV" sz="1100" b="0" dirty="0" smtClean="0">
              <a:solidFill>
                <a:srgbClr val="002060"/>
              </a:solidFill>
            </a:endParaRPr>
          </a:p>
          <a:p>
            <a:pPr marL="400050" lvl="1" indent="0" hangingPunct="1">
              <a:buNone/>
            </a:pPr>
            <a:r>
              <a:rPr lang="lv-LV" sz="1400" dirty="0" smtClean="0">
                <a:solidFill>
                  <a:srgbClr val="FF0000"/>
                </a:solidFill>
              </a:rPr>
              <a:t>3. </a:t>
            </a:r>
            <a:r>
              <a:rPr lang="en-US" sz="1400" dirty="0" err="1" smtClean="0">
                <a:solidFill>
                  <a:srgbClr val="FF0000"/>
                </a:solidFill>
              </a:rPr>
              <a:t>Pievienotā</a:t>
            </a:r>
            <a:r>
              <a:rPr lang="en-US" sz="1400" dirty="0" smtClean="0">
                <a:solidFill>
                  <a:srgbClr val="FF0000"/>
                </a:solidFill>
              </a:rPr>
              <a:t> </a:t>
            </a:r>
            <a:r>
              <a:rPr lang="en-US" sz="1400" dirty="0" err="1" smtClean="0">
                <a:solidFill>
                  <a:srgbClr val="FF0000"/>
                </a:solidFill>
              </a:rPr>
              <a:t>vērtība</a:t>
            </a:r>
            <a:r>
              <a:rPr lang="en-US" sz="1400" dirty="0" smtClean="0">
                <a:solidFill>
                  <a:srgbClr val="FF0000"/>
                </a:solidFill>
              </a:rPr>
              <a:t> (</a:t>
            </a:r>
            <a:r>
              <a:rPr lang="en-US" sz="1400" dirty="0" err="1" smtClean="0">
                <a:solidFill>
                  <a:srgbClr val="FF0000"/>
                </a:solidFill>
              </a:rPr>
              <a:t>efektivitāte</a:t>
            </a:r>
            <a:r>
              <a:rPr lang="en-US" sz="1400" dirty="0" smtClean="0">
                <a:solidFill>
                  <a:srgbClr val="FF0000"/>
                </a:solidFill>
              </a:rPr>
              <a:t>, </a:t>
            </a:r>
            <a:r>
              <a:rPr lang="lv-LV" sz="1400" dirty="0" err="1" smtClean="0">
                <a:solidFill>
                  <a:srgbClr val="FF0000"/>
                </a:solidFill>
              </a:rPr>
              <a:t>inovativitāte</a:t>
            </a:r>
            <a:r>
              <a:rPr lang="en-US" sz="1400" dirty="0" smtClean="0">
                <a:solidFill>
                  <a:srgbClr val="FF0000"/>
                </a:solidFill>
              </a:rPr>
              <a:t>, </a:t>
            </a:r>
            <a:r>
              <a:rPr lang="en-US" sz="1400" dirty="0" err="1" smtClean="0">
                <a:solidFill>
                  <a:srgbClr val="FF0000"/>
                </a:solidFill>
              </a:rPr>
              <a:t>efektivitāte</a:t>
            </a:r>
            <a:r>
              <a:rPr lang="lv-LV" sz="1400" dirty="0" smtClean="0">
                <a:solidFill>
                  <a:srgbClr val="FF0000"/>
                </a:solidFill>
              </a:rPr>
              <a:t>,</a:t>
            </a:r>
            <a:r>
              <a:rPr lang="en-US" sz="1400" dirty="0" smtClean="0">
                <a:solidFill>
                  <a:srgbClr val="FF0000"/>
                </a:solidFill>
              </a:rPr>
              <a:t> u</a:t>
            </a:r>
            <a:r>
              <a:rPr lang="lv-LV" sz="1400" dirty="0" smtClean="0">
                <a:solidFill>
                  <a:srgbClr val="FF0000"/>
                </a:solidFill>
              </a:rPr>
              <a:t>.c.</a:t>
            </a:r>
            <a:r>
              <a:rPr lang="en-US" sz="1400" dirty="0" smtClean="0">
                <a:solidFill>
                  <a:srgbClr val="FF0000"/>
                </a:solidFill>
              </a:rPr>
              <a:t>)</a:t>
            </a:r>
            <a:endParaRPr lang="lv-LV" sz="1400" dirty="0" smtClean="0">
              <a:solidFill>
                <a:srgbClr val="FF0000"/>
              </a:solidFill>
            </a:endParaRPr>
          </a:p>
          <a:p>
            <a:pPr marL="720000" lvl="2" indent="-171450" hangingPunct="1">
              <a:buFont typeface="Arial" panose="020B0604020202020204" pitchFamily="34" charset="0"/>
              <a:buChar char="•"/>
            </a:pPr>
            <a:r>
              <a:rPr lang="en-US" sz="1100" u="sng" dirty="0" smtClean="0">
                <a:solidFill>
                  <a:srgbClr val="002060"/>
                </a:solidFill>
              </a:rPr>
              <a:t>Effectiveness</a:t>
            </a:r>
            <a:r>
              <a:rPr lang="en-US" sz="1100" dirty="0" smtClean="0">
                <a:solidFill>
                  <a:srgbClr val="002060"/>
                </a:solidFill>
              </a:rPr>
              <a:t>: </a:t>
            </a:r>
            <a:r>
              <a:rPr lang="en-US" sz="1100" b="0" u="sng" dirty="0" smtClean="0">
                <a:solidFill>
                  <a:srgbClr val="002060"/>
                </a:solidFill>
              </a:rPr>
              <a:t>tangible achievements and results</a:t>
            </a:r>
            <a:r>
              <a:rPr lang="en-US" sz="1100" b="0" dirty="0" smtClean="0">
                <a:solidFill>
                  <a:srgbClr val="002060"/>
                </a:solidFill>
              </a:rPr>
              <a:t> of a GP practice and the resulting </a:t>
            </a:r>
            <a:r>
              <a:rPr lang="en-US" sz="1100" b="0" u="sng" dirty="0" smtClean="0">
                <a:solidFill>
                  <a:srgbClr val="002060"/>
                </a:solidFill>
              </a:rPr>
              <a:t>benefits</a:t>
            </a:r>
            <a:r>
              <a:rPr lang="en-US" sz="1100" b="0" dirty="0" smtClean="0">
                <a:solidFill>
                  <a:srgbClr val="002060"/>
                </a:solidFill>
              </a:rPr>
              <a:t> for the different stakeholders;</a:t>
            </a:r>
            <a:endParaRPr lang="lv-LV" sz="1100" b="0" dirty="0" smtClean="0">
              <a:solidFill>
                <a:srgbClr val="002060"/>
              </a:solidFill>
            </a:endParaRPr>
          </a:p>
          <a:p>
            <a:pPr marL="720000" lvl="2" indent="-171450" hangingPunct="1">
              <a:buFont typeface="Arial" panose="020B0604020202020204" pitchFamily="34" charset="0"/>
              <a:buChar char="•"/>
            </a:pPr>
            <a:r>
              <a:rPr lang="en-US" sz="1100" u="sng" dirty="0" smtClean="0">
                <a:solidFill>
                  <a:srgbClr val="002060"/>
                </a:solidFill>
              </a:rPr>
              <a:t>Innovation</a:t>
            </a:r>
            <a:r>
              <a:rPr lang="en-US" sz="1100" dirty="0" smtClean="0">
                <a:solidFill>
                  <a:srgbClr val="002060"/>
                </a:solidFill>
              </a:rPr>
              <a:t>: </a:t>
            </a:r>
            <a:r>
              <a:rPr lang="en-US" sz="1100" b="0" dirty="0" smtClean="0">
                <a:solidFill>
                  <a:srgbClr val="002060"/>
                </a:solidFill>
              </a:rPr>
              <a:t>degree of </a:t>
            </a:r>
            <a:r>
              <a:rPr lang="en-US" sz="1100" b="0" u="sng" dirty="0" smtClean="0">
                <a:solidFill>
                  <a:srgbClr val="002060"/>
                </a:solidFill>
              </a:rPr>
              <a:t>innovativeness </a:t>
            </a:r>
            <a:r>
              <a:rPr lang="en-US" sz="1100" b="0" dirty="0" smtClean="0">
                <a:solidFill>
                  <a:srgbClr val="002060"/>
                </a:solidFill>
              </a:rPr>
              <a:t>of the proposed solution;</a:t>
            </a:r>
            <a:endParaRPr lang="lv-LV" sz="1100" b="0" dirty="0" smtClean="0">
              <a:solidFill>
                <a:srgbClr val="002060"/>
              </a:solidFill>
            </a:endParaRPr>
          </a:p>
          <a:p>
            <a:pPr marL="720000" lvl="2" indent="-171450" hangingPunct="1">
              <a:buFont typeface="Arial" panose="020B0604020202020204" pitchFamily="34" charset="0"/>
              <a:buChar char="•"/>
            </a:pPr>
            <a:r>
              <a:rPr lang="en-US" sz="1100" u="sng" dirty="0" smtClean="0">
                <a:solidFill>
                  <a:srgbClr val="002060"/>
                </a:solidFill>
              </a:rPr>
              <a:t>Efficiency</a:t>
            </a:r>
            <a:r>
              <a:rPr lang="en-US" sz="1100" dirty="0" smtClean="0">
                <a:solidFill>
                  <a:srgbClr val="002060"/>
                </a:solidFill>
              </a:rPr>
              <a:t>: </a:t>
            </a:r>
            <a:r>
              <a:rPr lang="en-US" sz="1100" b="0" u="sng" dirty="0" smtClean="0">
                <a:solidFill>
                  <a:srgbClr val="002060"/>
                </a:solidFill>
              </a:rPr>
              <a:t>amount of resources</a:t>
            </a:r>
            <a:r>
              <a:rPr lang="en-US" sz="1100" b="0" dirty="0" smtClean="0">
                <a:solidFill>
                  <a:srgbClr val="002060"/>
                </a:solidFill>
              </a:rPr>
              <a:t> (human, economic, social, technical etc. and other critical success factors) required for the implementation, and the </a:t>
            </a:r>
            <a:r>
              <a:rPr lang="en-US" sz="1100" b="0" u="sng" dirty="0" smtClean="0">
                <a:solidFill>
                  <a:srgbClr val="002060"/>
                </a:solidFill>
              </a:rPr>
              <a:t>effective and efficient use </a:t>
            </a:r>
            <a:r>
              <a:rPr lang="en-US" sz="1100" b="0" dirty="0" smtClean="0">
                <a:solidFill>
                  <a:srgbClr val="002060"/>
                </a:solidFill>
              </a:rPr>
              <a:t>thereof;</a:t>
            </a:r>
            <a:endParaRPr lang="lv-LV" sz="1100" b="0" dirty="0" smtClean="0">
              <a:solidFill>
                <a:srgbClr val="002060"/>
              </a:solidFill>
            </a:endParaRPr>
          </a:p>
          <a:p>
            <a:pPr marL="720000" lvl="2" indent="-171450" hangingPunct="1">
              <a:buFont typeface="Arial" panose="020B0604020202020204" pitchFamily="34" charset="0"/>
              <a:buChar char="•"/>
            </a:pPr>
            <a:r>
              <a:rPr lang="en-US" sz="1100" u="sng" dirty="0" smtClean="0">
                <a:solidFill>
                  <a:srgbClr val="002060"/>
                </a:solidFill>
              </a:rPr>
              <a:t>Externality:</a:t>
            </a:r>
            <a:r>
              <a:rPr lang="en-US" sz="1100" dirty="0" smtClean="0">
                <a:solidFill>
                  <a:srgbClr val="002060"/>
                </a:solidFill>
              </a:rPr>
              <a:t> </a:t>
            </a:r>
            <a:r>
              <a:rPr lang="en-US" sz="1100" b="0" dirty="0" smtClean="0">
                <a:solidFill>
                  <a:srgbClr val="002060"/>
                </a:solidFill>
              </a:rPr>
              <a:t>observed </a:t>
            </a:r>
            <a:r>
              <a:rPr lang="en-US" sz="1100" b="0" u="sng" dirty="0" smtClean="0">
                <a:solidFill>
                  <a:srgbClr val="002060"/>
                </a:solidFill>
              </a:rPr>
              <a:t>external and additional effects</a:t>
            </a:r>
            <a:r>
              <a:rPr lang="en-US" sz="1100" b="0" dirty="0" smtClean="0">
                <a:solidFill>
                  <a:srgbClr val="002060"/>
                </a:solidFill>
              </a:rPr>
              <a:t> of a GP practice, e.g. to inspire concrete actions like exchange of experience, methodologies, tools, know-how, information, etc.;</a:t>
            </a:r>
            <a:endParaRPr lang="lv-LV" sz="1100" b="0" dirty="0" smtClean="0">
              <a:solidFill>
                <a:srgbClr val="002060"/>
              </a:solidFill>
            </a:endParaRPr>
          </a:p>
          <a:p>
            <a:pPr marL="400050" lvl="1" indent="0" hangingPunct="1">
              <a:buNone/>
            </a:pPr>
            <a:r>
              <a:rPr lang="lv-LV" sz="1400" dirty="0" smtClean="0">
                <a:solidFill>
                  <a:srgbClr val="FF0000"/>
                </a:solidFill>
              </a:rPr>
              <a:t>4. Pārnesamība</a:t>
            </a:r>
          </a:p>
          <a:p>
            <a:pPr marL="720000" lvl="2" indent="-171450" hangingPunct="1">
              <a:buFont typeface="Arial" panose="020B0604020202020204" pitchFamily="34" charset="0"/>
              <a:buChar char="•"/>
            </a:pPr>
            <a:r>
              <a:rPr lang="en-US" sz="1100" u="sng" dirty="0" smtClean="0">
                <a:solidFill>
                  <a:srgbClr val="002060"/>
                </a:solidFill>
              </a:rPr>
              <a:t>Transferability:</a:t>
            </a:r>
            <a:r>
              <a:rPr lang="en-US" sz="1100" dirty="0" smtClean="0">
                <a:solidFill>
                  <a:srgbClr val="002060"/>
                </a:solidFill>
              </a:rPr>
              <a:t> </a:t>
            </a:r>
            <a:r>
              <a:rPr lang="en-US" sz="1100" b="0" dirty="0" smtClean="0">
                <a:solidFill>
                  <a:srgbClr val="002060"/>
                </a:solidFill>
              </a:rPr>
              <a:t>the potential of a GP to be </a:t>
            </a:r>
            <a:r>
              <a:rPr lang="en-US" sz="1100" b="0" u="sng" dirty="0" smtClean="0">
                <a:solidFill>
                  <a:srgbClr val="002060"/>
                </a:solidFill>
              </a:rPr>
              <a:t>adapted to and adopted in different contexts. Possibility to learn from the GP.</a:t>
            </a:r>
            <a:endParaRPr lang="lv-LV" b="0" dirty="0" smtClean="0"/>
          </a:p>
          <a:p>
            <a:pPr hangingPunct="1"/>
            <a:endParaRPr lang="lv-LV" dirty="0" smtClean="0"/>
          </a:p>
          <a:p>
            <a:pPr marL="457200" lvl="1" indent="0" hangingPunct="1">
              <a:buNone/>
            </a:pPr>
            <a:endParaRPr lang="lv-LV" dirty="0" smtClean="0"/>
          </a:p>
          <a:p>
            <a:pPr marL="457200" lvl="1" indent="0" hangingPunct="1">
              <a:buFontTx/>
              <a:buNone/>
            </a:pPr>
            <a:endParaRPr lang="lv-LV" dirty="0"/>
          </a:p>
        </p:txBody>
      </p:sp>
    </p:spTree>
    <p:extLst>
      <p:ext uri="{BB962C8B-B14F-4D97-AF65-F5344CB8AC3E}">
        <p14:creationId xmlns:p14="http://schemas.microsoft.com/office/powerpoint/2010/main" val="3612321715"/>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 name="Google Shape;34;p7"/>
          <p:cNvSpPr txBox="1">
            <a:spLocks noGrp="1"/>
          </p:cNvSpPr>
          <p:nvPr>
            <p:ph type="sldNum" sz="quarter" idx="2"/>
          </p:nvPr>
        </p:nvSpPr>
        <p:spPr>
          <a:xfrm>
            <a:off x="8868853" y="6528636"/>
            <a:ext cx="167669" cy="21466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a:t>
            </a:fld>
            <a:endParaRPr/>
          </a:p>
        </p:txBody>
      </p:sp>
      <p:sp>
        <p:nvSpPr>
          <p:cNvPr id="289" name="Google Shape;160;p34"/>
          <p:cNvSpPr txBox="1">
            <a:spLocks noGrp="1"/>
          </p:cNvSpPr>
          <p:nvPr>
            <p:ph type="title"/>
          </p:nvPr>
        </p:nvSpPr>
        <p:spPr>
          <a:xfrm>
            <a:off x="457200" y="431999"/>
            <a:ext cx="8229600" cy="562075"/>
          </a:xfrm>
          <a:prstGeom prst="rect">
            <a:avLst/>
          </a:prstGeom>
        </p:spPr>
        <p:txBody>
          <a:bodyPr lIns="45699" tIns="45699" rIns="45699" bIns="45699">
            <a:noAutofit/>
          </a:bodyPr>
          <a:lstStyle/>
          <a:p>
            <a:pPr defTabSz="768095">
              <a:defRPr sz="3359"/>
            </a:pPr>
            <a:r>
              <a:rPr lang="lv-LV" sz="3200" b="1" dirty="0"/>
              <a:t>Projekta mērķis un mācīšanās cikli</a:t>
            </a:r>
            <a:endParaRPr sz="3200" b="1" dirty="0"/>
          </a:p>
        </p:txBody>
      </p:sp>
      <p:sp>
        <p:nvSpPr>
          <p:cNvPr id="7" name="Content Placeholder 1"/>
          <p:cNvSpPr txBox="1">
            <a:spLocks/>
          </p:cNvSpPr>
          <p:nvPr/>
        </p:nvSpPr>
        <p:spPr>
          <a:xfrm>
            <a:off x="609600" y="1208314"/>
            <a:ext cx="8175171" cy="51924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normAutofit fontScale="70000" lnSpcReduction="20000"/>
          </a:bodyPr>
          <a:lstStyle>
            <a:lvl1pPr marL="228600" marR="0" indent="0" algn="l" defTabSz="914400" rtl="0" latinLnBrk="0">
              <a:lnSpc>
                <a:spcPct val="100000"/>
              </a:lnSpc>
              <a:spcBef>
                <a:spcPts val="400"/>
              </a:spcBef>
              <a:spcAft>
                <a:spcPts val="0"/>
              </a:spcAft>
              <a:buClrTx/>
              <a:buSzTx/>
              <a:buFontTx/>
              <a:buNone/>
              <a:tabLst/>
              <a:defRPr sz="2400" b="1" i="0" u="none" strike="noStrike" cap="none" spc="0" baseline="0">
                <a:solidFill>
                  <a:srgbClr val="1F497D"/>
                </a:solidFill>
                <a:uFillTx/>
                <a:latin typeface="+mn-lt"/>
                <a:ea typeface="+mn-ea"/>
                <a:cs typeface="+mn-cs"/>
                <a:sym typeface="Arial"/>
              </a:defRPr>
            </a:lvl1pPr>
            <a:lvl2pPr marL="914400" marR="0" indent="-381000" algn="l" defTabSz="914400" rtl="0" latinLnBrk="0">
              <a:lnSpc>
                <a:spcPct val="100000"/>
              </a:lnSpc>
              <a:spcBef>
                <a:spcPts val="400"/>
              </a:spcBef>
              <a:spcAft>
                <a:spcPts val="0"/>
              </a:spcAft>
              <a:buClrTx/>
              <a:buSzPts val="2400"/>
              <a:buFontTx/>
              <a:buChar char="▪"/>
              <a:tabLst/>
              <a:defRPr sz="2400" b="1" i="0" u="none" strike="noStrike" cap="none" spc="0" baseline="0">
                <a:solidFill>
                  <a:srgbClr val="1F497D"/>
                </a:solidFill>
                <a:uFillTx/>
                <a:latin typeface="+mn-lt"/>
                <a:ea typeface="+mn-ea"/>
                <a:cs typeface="+mn-cs"/>
                <a:sym typeface="Arial"/>
              </a:defRPr>
            </a:lvl2pPr>
            <a:lvl3pPr marL="228600" marR="0" indent="914400" algn="l" defTabSz="914400" rtl="0" latinLnBrk="0">
              <a:lnSpc>
                <a:spcPct val="100000"/>
              </a:lnSpc>
              <a:spcBef>
                <a:spcPts val="400"/>
              </a:spcBef>
              <a:spcAft>
                <a:spcPts val="0"/>
              </a:spcAft>
              <a:buClrTx/>
              <a:buSzTx/>
              <a:buFontTx/>
              <a:buNone/>
              <a:tabLst/>
              <a:defRPr sz="2400" b="1" i="0" u="none" strike="noStrike" cap="none" spc="0" baseline="0">
                <a:solidFill>
                  <a:srgbClr val="1F497D"/>
                </a:solidFill>
                <a:uFillTx/>
                <a:latin typeface="+mn-lt"/>
                <a:ea typeface="+mn-ea"/>
                <a:cs typeface="+mn-cs"/>
                <a:sym typeface="Arial"/>
              </a:defRPr>
            </a:lvl3pPr>
            <a:lvl4pPr marL="228600" marR="0" indent="1371600" algn="l" defTabSz="914400" rtl="0" latinLnBrk="0">
              <a:lnSpc>
                <a:spcPct val="100000"/>
              </a:lnSpc>
              <a:spcBef>
                <a:spcPts val="400"/>
              </a:spcBef>
              <a:spcAft>
                <a:spcPts val="0"/>
              </a:spcAft>
              <a:buClrTx/>
              <a:buSzTx/>
              <a:buFontTx/>
              <a:buNone/>
              <a:tabLst/>
              <a:defRPr sz="2400" b="1" i="0" u="none" strike="noStrike" cap="none" spc="0" baseline="0">
                <a:solidFill>
                  <a:srgbClr val="1F497D"/>
                </a:solidFill>
                <a:uFillTx/>
                <a:latin typeface="+mn-lt"/>
                <a:ea typeface="+mn-ea"/>
                <a:cs typeface="+mn-cs"/>
                <a:sym typeface="Arial"/>
              </a:defRPr>
            </a:lvl4pPr>
            <a:lvl5pPr marL="228600" marR="0" indent="1828800" algn="l" defTabSz="914400" rtl="0" latinLnBrk="0">
              <a:lnSpc>
                <a:spcPct val="100000"/>
              </a:lnSpc>
              <a:spcBef>
                <a:spcPts val="400"/>
              </a:spcBef>
              <a:spcAft>
                <a:spcPts val="0"/>
              </a:spcAft>
              <a:buClrTx/>
              <a:buSzTx/>
              <a:buFontTx/>
              <a:buNone/>
              <a:tabLst/>
              <a:defRPr sz="2400" b="1" i="0" u="none" strike="noStrike" cap="none" spc="0" baseline="0">
                <a:solidFill>
                  <a:srgbClr val="1F497D"/>
                </a:solidFill>
                <a:uFillTx/>
                <a:latin typeface="+mn-lt"/>
                <a:ea typeface="+mn-ea"/>
                <a:cs typeface="+mn-cs"/>
                <a:sym typeface="Arial"/>
              </a:defRPr>
            </a:lvl5pPr>
            <a:lvl6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6pPr>
            <a:lvl7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7pPr>
            <a:lvl8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8pPr>
            <a:lvl9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n-lt"/>
                <a:ea typeface="+mn-ea"/>
                <a:cs typeface="+mn-cs"/>
                <a:sym typeface="Arial"/>
              </a:defRPr>
            </a:lvl9pPr>
          </a:lstStyle>
          <a:p>
            <a:pPr marL="571500" indent="-342900" hangingPunct="1">
              <a:buFont typeface="Wingdings" panose="05000000000000000000" pitchFamily="2" charset="2"/>
              <a:buChar char="§"/>
            </a:pPr>
            <a:r>
              <a:rPr lang="lv-LV" sz="2600" b="0" dirty="0" smtClean="0"/>
              <a:t>Projekta PROGRESS mērķis ir apmainīties ar politikas pieredzi un labajām praksēm, kas var palīdzēt partneru reģioniem paaugstināt ilgtspējību un </a:t>
            </a:r>
            <a:r>
              <a:rPr lang="lv-LV" sz="2600" b="0" dirty="0" err="1" smtClean="0"/>
              <a:t>akselerēt</a:t>
            </a:r>
            <a:r>
              <a:rPr lang="lv-LV" sz="2600" b="0" dirty="0" smtClean="0"/>
              <a:t> inovācijas ekosistēmu pakalpojumos, vienlaikus nodrošinot bioloģiskās daudzveidības un dabas kapacitātes saglabāšanu.</a:t>
            </a:r>
          </a:p>
          <a:p>
            <a:pPr marL="571500" indent="-342900" hangingPunct="1">
              <a:buFont typeface="Wingdings" panose="05000000000000000000" pitchFamily="2" charset="2"/>
              <a:buChar char="§"/>
            </a:pPr>
            <a:r>
              <a:rPr lang="lv-LV" sz="2600" b="0" dirty="0" smtClean="0"/>
              <a:t>Projekta tematiskie mācīšanās cikli:</a:t>
            </a:r>
          </a:p>
          <a:p>
            <a:pPr lvl="1" indent="-457200" hangingPunct="1">
              <a:buSzPct val="90000"/>
              <a:buFont typeface="+mj-lt"/>
              <a:buAutoNum type="arabicPeriod"/>
            </a:pPr>
            <a:r>
              <a:rPr lang="lv-LV" sz="2600" b="0" dirty="0" smtClean="0">
                <a:solidFill>
                  <a:srgbClr val="FF0000"/>
                </a:solidFill>
              </a:rPr>
              <a:t>ekosistēmas pakalpojumu izmaksu un ieguvumu novērtēšana zemes izmantošanas kontekstā </a:t>
            </a:r>
            <a:r>
              <a:rPr lang="lv-LV" sz="2600" b="0" dirty="0" smtClean="0"/>
              <a:t>(</a:t>
            </a:r>
            <a:r>
              <a:rPr lang="en-US" sz="2600" b="0" dirty="0" smtClean="0"/>
              <a:t>measurement</a:t>
            </a:r>
            <a:r>
              <a:rPr lang="lv-LV" sz="2600" b="0" dirty="0" smtClean="0"/>
              <a:t> </a:t>
            </a:r>
            <a:r>
              <a:rPr lang="lv-LV" sz="2600" b="0" dirty="0" err="1" smtClean="0"/>
              <a:t>of</a:t>
            </a:r>
            <a:r>
              <a:rPr lang="lv-LV" sz="2600" b="0" dirty="0" smtClean="0"/>
              <a:t> </a:t>
            </a:r>
            <a:r>
              <a:rPr lang="en-US" sz="2600" b="0" dirty="0" smtClean="0"/>
              <a:t>the costs and benefits of ecosystem services derived from land use</a:t>
            </a:r>
            <a:r>
              <a:rPr lang="lv-LV" sz="2600" b="0" dirty="0" smtClean="0"/>
              <a:t>) - 2. semestris;</a:t>
            </a:r>
            <a:endParaRPr lang="lv-LV" sz="2600" b="0" dirty="0" smtClean="0">
              <a:solidFill>
                <a:srgbClr val="00B0F0"/>
              </a:solidFill>
            </a:endParaRPr>
          </a:p>
          <a:p>
            <a:pPr lvl="1" indent="-457200" hangingPunct="1">
              <a:buSzPct val="90000"/>
              <a:buFont typeface="+mj-lt"/>
              <a:buAutoNum type="arabicPeriod"/>
            </a:pPr>
            <a:r>
              <a:rPr lang="lv-LV" sz="2600" b="0" dirty="0" smtClean="0">
                <a:solidFill>
                  <a:srgbClr val="FF0000"/>
                </a:solidFill>
              </a:rPr>
              <a:t>atbalstīt ekosistēmu sniegto pakalpojumu interešu horizontālu integrāciju nozaru politikā un plānos reģionālā un/vai nacionālā līmenī </a:t>
            </a:r>
            <a:r>
              <a:rPr lang="lv-LV" sz="2600" b="0" dirty="0" smtClean="0"/>
              <a:t>(</a:t>
            </a:r>
            <a:r>
              <a:rPr lang="lv-LV" sz="2600" b="0" dirty="0" err="1" smtClean="0"/>
              <a:t>supporting</a:t>
            </a:r>
            <a:r>
              <a:rPr lang="lv-LV" sz="2600" b="0" dirty="0" smtClean="0"/>
              <a:t> </a:t>
            </a:r>
            <a:r>
              <a:rPr lang="lv-LV" sz="2600" b="0" dirty="0" err="1" smtClean="0"/>
              <a:t>the</a:t>
            </a:r>
            <a:r>
              <a:rPr lang="lv-LV" sz="2600" b="0" dirty="0" smtClean="0"/>
              <a:t> </a:t>
            </a:r>
            <a:r>
              <a:rPr lang="en-US" sz="2600" b="0" dirty="0" smtClean="0"/>
              <a:t>horizontal integration of the ecosystem concerns into the sectoral policies and plans</a:t>
            </a:r>
            <a:r>
              <a:rPr lang="lv-LV" sz="2600" b="0" dirty="0" smtClean="0"/>
              <a:t> </a:t>
            </a:r>
            <a:r>
              <a:rPr lang="lv-LV" sz="2600" b="0" dirty="0" err="1" smtClean="0"/>
              <a:t>at</a:t>
            </a:r>
            <a:r>
              <a:rPr lang="lv-LV" sz="2600" b="0" dirty="0" smtClean="0"/>
              <a:t> </a:t>
            </a:r>
            <a:r>
              <a:rPr lang="lv-LV" sz="2600" b="0" dirty="0" err="1" smtClean="0"/>
              <a:t>regional</a:t>
            </a:r>
            <a:r>
              <a:rPr lang="lv-LV" sz="2600" b="0" dirty="0" smtClean="0"/>
              <a:t> </a:t>
            </a:r>
            <a:r>
              <a:rPr lang="lv-LV" sz="2600" b="0" dirty="0" err="1" smtClean="0"/>
              <a:t>and</a:t>
            </a:r>
            <a:r>
              <a:rPr lang="lv-LV" sz="2600" b="0" dirty="0" smtClean="0"/>
              <a:t>/</a:t>
            </a:r>
            <a:r>
              <a:rPr lang="lv-LV" sz="2600" b="0" dirty="0" err="1" smtClean="0"/>
              <a:t>or</a:t>
            </a:r>
            <a:r>
              <a:rPr lang="lv-LV" sz="2600" b="0" dirty="0" smtClean="0"/>
              <a:t> </a:t>
            </a:r>
            <a:r>
              <a:rPr lang="lv-LV" sz="2600" b="0" dirty="0" err="1" smtClean="0"/>
              <a:t>national</a:t>
            </a:r>
            <a:r>
              <a:rPr lang="lv-LV" sz="2600" b="0" dirty="0" smtClean="0"/>
              <a:t> </a:t>
            </a:r>
            <a:r>
              <a:rPr lang="lv-LV" sz="2600" b="0" dirty="0" err="1" smtClean="0"/>
              <a:t>level</a:t>
            </a:r>
            <a:r>
              <a:rPr lang="lv-LV" sz="2600" b="0" dirty="0" smtClean="0"/>
              <a:t>) – 3. semestris;</a:t>
            </a:r>
          </a:p>
          <a:p>
            <a:pPr lvl="1" indent="-457200" hangingPunct="1">
              <a:buSzPct val="90000"/>
              <a:buFont typeface="+mj-lt"/>
              <a:buAutoNum type="arabicPeriod"/>
            </a:pPr>
            <a:r>
              <a:rPr lang="lv-LV" sz="2600" b="0" dirty="0" smtClean="0">
                <a:solidFill>
                  <a:srgbClr val="FF0000"/>
                </a:solidFill>
              </a:rPr>
              <a:t>inovatīvi finanšu un mārketinga mehānismi ekosistēmas sniegto pakalpojumu maksājumiem </a:t>
            </a:r>
            <a:r>
              <a:rPr lang="lv-LV" sz="2600" b="0" dirty="0" smtClean="0"/>
              <a:t>(</a:t>
            </a:r>
            <a:r>
              <a:rPr lang="en-US" sz="2600" b="0" dirty="0" smtClean="0"/>
              <a:t>innovative financial and marketing mechanisms for payment for ecosystem services</a:t>
            </a:r>
            <a:r>
              <a:rPr lang="lv-LV" sz="2600" b="0" dirty="0" smtClean="0"/>
              <a:t>) - 4. semestris; </a:t>
            </a:r>
          </a:p>
          <a:p>
            <a:pPr lvl="1" indent="-457200" hangingPunct="1">
              <a:buSzPct val="90000"/>
              <a:buFont typeface="+mj-lt"/>
              <a:buAutoNum type="arabicPeriod"/>
            </a:pPr>
            <a:r>
              <a:rPr lang="lv-LV" sz="2600" b="0" dirty="0" smtClean="0">
                <a:solidFill>
                  <a:srgbClr val="FF0000"/>
                </a:solidFill>
              </a:rPr>
              <a:t>ainavu pārvaldība ekonomikas un vides ilgtspējībai </a:t>
            </a:r>
            <a:r>
              <a:rPr lang="lv-LV" sz="2600" b="0" dirty="0" smtClean="0"/>
              <a:t>(</a:t>
            </a:r>
            <a:r>
              <a:rPr lang="en-US" sz="2600" b="0" dirty="0" smtClean="0"/>
              <a:t>landscape governance for economic and environmental sustainability</a:t>
            </a:r>
            <a:r>
              <a:rPr lang="lv-LV" sz="2600" b="0" dirty="0" smtClean="0"/>
              <a:t>) - 5. semestris</a:t>
            </a:r>
            <a:r>
              <a:rPr lang="lv-LV" b="0" dirty="0" smtClean="0"/>
              <a:t>. </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b="1" dirty="0"/>
              <a:t>Kas var «kalpot» kā labā prakse?</a:t>
            </a:r>
          </a:p>
        </p:txBody>
      </p:sp>
      <p:sp>
        <p:nvSpPr>
          <p:cNvPr id="3" name="Text Placeholder 2"/>
          <p:cNvSpPr>
            <a:spLocks noGrp="1"/>
          </p:cNvSpPr>
          <p:nvPr>
            <p:ph type="body" sz="half" idx="1"/>
          </p:nvPr>
        </p:nvSpPr>
        <p:spPr>
          <a:xfrm>
            <a:off x="457200" y="1368000"/>
            <a:ext cx="8469086" cy="5240064"/>
          </a:xfrm>
        </p:spPr>
        <p:txBody>
          <a:bodyPr>
            <a:normAutofit fontScale="70000" lnSpcReduction="20000"/>
          </a:bodyPr>
          <a:lstStyle/>
          <a:p>
            <a:pPr marL="571500" indent="-342900">
              <a:buFont typeface="Arial" panose="020B0604020202020204" pitchFamily="34" charset="0"/>
              <a:buChar char="•"/>
            </a:pPr>
            <a:r>
              <a:rPr lang="lv-LV" b="0" dirty="0"/>
              <a:t>Piešķirtais finansējums un/vai atbalsta programmas un to ietekme, lai novērtētu ekosistēmas pakalpojumu izmaksas un ieguvumus no zemes izmantošanas;</a:t>
            </a:r>
          </a:p>
          <a:p>
            <a:pPr marL="571500" indent="-342900">
              <a:buFont typeface="Arial" panose="020B0604020202020204" pitchFamily="34" charset="0"/>
              <a:buChar char="•"/>
            </a:pPr>
            <a:r>
              <a:rPr lang="lv-LV" b="0" dirty="0"/>
              <a:t>Uzlabojumi citos ekosistēmas sniegtajos pakalpojumos, kas saistīti ar zemes resursu izmantošanas ietekmi;</a:t>
            </a:r>
          </a:p>
          <a:p>
            <a:pPr marL="571500" indent="-342900">
              <a:buFont typeface="Arial" panose="020B0604020202020204" pitchFamily="34" charset="0"/>
              <a:buChar char="•"/>
            </a:pPr>
            <a:r>
              <a:rPr lang="lv-LV" b="0" dirty="0"/>
              <a:t>Normatīvais regulējums un administratīvā pārvaldība, kas veicina ekosistēmas sniegto pakalpojumu izmaksu un ieguvumu noteikšanu, ko rada zemes izmantošana; </a:t>
            </a:r>
          </a:p>
          <a:p>
            <a:pPr marL="571500" indent="-342900">
              <a:buFont typeface="Arial" panose="020B0604020202020204" pitchFamily="34" charset="0"/>
              <a:buChar char="•"/>
            </a:pPr>
            <a:r>
              <a:rPr lang="lv-LV" b="0" dirty="0"/>
              <a:t>Ar zemes izmantošanu saistītu ekosistēmas pakalpojumu mērīšanas, modelēšanas un vērtēšanas rīki;</a:t>
            </a:r>
          </a:p>
          <a:p>
            <a:pPr marL="571500" indent="-342900">
              <a:buFont typeface="Arial" panose="020B0604020202020204" pitchFamily="34" charset="0"/>
              <a:buChar char="•"/>
            </a:pPr>
            <a:r>
              <a:rPr lang="lv-LV" b="0" dirty="0"/>
              <a:t>Ieguvumi no dabas daudzveidības un pašatjaunošanās spēju saglabāšanas - labie piemēri (modeļi) citiem reģioniem; </a:t>
            </a:r>
          </a:p>
          <a:p>
            <a:pPr marL="571500" indent="-342900">
              <a:buFont typeface="Arial" panose="020B0604020202020204" pitchFamily="34" charset="0"/>
              <a:buChar char="•"/>
            </a:pPr>
            <a:r>
              <a:rPr lang="lv-LV" b="0" dirty="0"/>
              <a:t>Veiksmīgas un līdzsvarotas ekosistēmu sniegto pakalpojumu integrācijas un vērtēšanas iniciatīvas;</a:t>
            </a:r>
          </a:p>
          <a:p>
            <a:pPr marL="571500" indent="-342900">
              <a:buFont typeface="Arial" panose="020B0604020202020204" pitchFamily="34" charset="0"/>
              <a:buChar char="•"/>
            </a:pPr>
            <a:r>
              <a:rPr lang="lv-LV" b="0" dirty="0"/>
              <a:t>Zināšanu un tehnoloģiju nodošanas / pārneses iniciatīvas;</a:t>
            </a:r>
          </a:p>
          <a:p>
            <a:pPr marL="571500" indent="-342900">
              <a:buFont typeface="Arial" panose="020B0604020202020204" pitchFamily="34" charset="0"/>
              <a:buChar char="•"/>
            </a:pPr>
            <a:r>
              <a:rPr lang="lv-LV" b="0" dirty="0"/>
              <a:t>Apmācības programmas un / vai izglītojoši pasākumi;</a:t>
            </a:r>
          </a:p>
          <a:p>
            <a:pPr marL="571500" indent="-342900">
              <a:buFont typeface="Arial" panose="020B0604020202020204" pitchFamily="34" charset="0"/>
              <a:buChar char="•"/>
            </a:pPr>
            <a:r>
              <a:rPr lang="lv-LV" b="0" dirty="0"/>
              <a:t>Sadarbības projekti starp uzņēmumiem, universitātēm un </a:t>
            </a:r>
            <a:r>
              <a:rPr lang="lv-LV" b="0" dirty="0" smtClean="0"/>
              <a:t>publiskās pārvaldes institūcijām;</a:t>
            </a:r>
            <a:endParaRPr lang="lv-LV" b="0" dirty="0"/>
          </a:p>
          <a:p>
            <a:pPr marL="571500" indent="-342900">
              <a:buFont typeface="Arial" panose="020B0604020202020204" pitchFamily="34" charset="0"/>
              <a:buChar char="•"/>
            </a:pPr>
            <a:r>
              <a:rPr lang="lv-LV" b="0" dirty="0"/>
              <a:t>Politikas iniciatīvas un normatīvie akti; </a:t>
            </a:r>
          </a:p>
          <a:p>
            <a:pPr marL="571500" indent="-342900">
              <a:buFont typeface="Arial" panose="020B0604020202020204" pitchFamily="34" charset="0"/>
              <a:buChar char="•"/>
            </a:pPr>
            <a:r>
              <a:rPr lang="lv-LV" b="0" dirty="0"/>
              <a:t>Iniciatīvas, kas saistītas ar izpratnes veidošanu un informācijas izplatīšanu;</a:t>
            </a:r>
          </a:p>
          <a:p>
            <a:pPr marL="571500" indent="-342900">
              <a:buFont typeface="Arial" panose="020B0604020202020204" pitchFamily="34" charset="0"/>
              <a:buChar char="•"/>
            </a:pPr>
            <a:r>
              <a:rPr lang="lv-LV" b="0" dirty="0"/>
              <a:t>Ietekmes novērtējums, citas metodes un iniciatīvas ekosistēmas sniegto pakalpojumu izmaksu un ieguvumu mērīšanai no zemes izmantošanas.</a:t>
            </a:r>
          </a:p>
          <a:p>
            <a:endParaRPr lang="lv-LV" dirty="0"/>
          </a:p>
        </p:txBody>
      </p:sp>
      <p:sp>
        <p:nvSpPr>
          <p:cNvPr id="4" name="Slide Number Placeholder 3"/>
          <p:cNvSpPr>
            <a:spLocks noGrp="1"/>
          </p:cNvSpPr>
          <p:nvPr>
            <p:ph type="sldNum" sz="quarter" idx="2"/>
          </p:nvPr>
        </p:nvSpPr>
        <p:spPr/>
        <p:txBody>
          <a:bodyPr/>
          <a:lstStyle/>
          <a:p>
            <a:fld id="{86CB4B4D-7CA3-9044-876B-883B54F8677D}" type="slidenum">
              <a:rPr lang="lv-LV" smtClean="0"/>
              <a:t>5</a:t>
            </a:fld>
            <a:endParaRPr lang="lv-LV"/>
          </a:p>
        </p:txBody>
      </p:sp>
    </p:spTree>
    <p:extLst>
      <p:ext uri="{BB962C8B-B14F-4D97-AF65-F5344CB8AC3E}">
        <p14:creationId xmlns:p14="http://schemas.microsoft.com/office/powerpoint/2010/main" val="89715097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2"/>
          </p:nvPr>
        </p:nvSpPr>
        <p:spPr/>
        <p:txBody>
          <a:bodyPr/>
          <a:lstStyle/>
          <a:p>
            <a:fld id="{86CB4B4D-7CA3-9044-876B-883B54F8677D}" type="slidenum">
              <a:rPr lang="lv-LV" smtClean="0"/>
              <a:t>6</a:t>
            </a:fld>
            <a:endParaRPr lang="lv-LV"/>
          </a:p>
        </p:txBody>
      </p:sp>
      <p:sp>
        <p:nvSpPr>
          <p:cNvPr id="3" name="Title 2"/>
          <p:cNvSpPr>
            <a:spLocks noGrp="1"/>
          </p:cNvSpPr>
          <p:nvPr>
            <p:ph type="title"/>
          </p:nvPr>
        </p:nvSpPr>
        <p:spPr/>
        <p:txBody>
          <a:bodyPr>
            <a:normAutofit fontScale="90000"/>
          </a:bodyPr>
          <a:lstStyle/>
          <a:p>
            <a:r>
              <a:rPr lang="lv-LV" dirty="0" smtClean="0"/>
              <a:t>Labo prakšu metodoloģija – veidne (</a:t>
            </a:r>
            <a:r>
              <a:rPr lang="lv-LV" dirty="0" err="1" smtClean="0"/>
              <a:t>template</a:t>
            </a:r>
            <a:r>
              <a:rPr lang="lv-LV" dirty="0" smtClean="0"/>
              <a:t>)</a:t>
            </a:r>
            <a:endParaRPr lang="lv-LV" dirty="0"/>
          </a:p>
        </p:txBody>
      </p:sp>
      <p:sp>
        <p:nvSpPr>
          <p:cNvPr id="4" name="Text Placeholder 3"/>
          <p:cNvSpPr>
            <a:spLocks noGrp="1"/>
          </p:cNvSpPr>
          <p:nvPr>
            <p:ph type="body" sz="half" idx="1"/>
          </p:nvPr>
        </p:nvSpPr>
        <p:spPr>
          <a:xfrm>
            <a:off x="457200" y="1488635"/>
            <a:ext cx="7800407" cy="5040001"/>
          </a:xfrm>
        </p:spPr>
        <p:txBody>
          <a:bodyPr>
            <a:normAutofit fontScale="92500" lnSpcReduction="20000"/>
          </a:bodyPr>
          <a:lstStyle/>
          <a:p>
            <a:pPr marL="571500" indent="-342900">
              <a:buFont typeface="Arial" panose="020B0604020202020204" pitchFamily="34" charset="0"/>
              <a:buChar char="•"/>
            </a:pPr>
            <a:r>
              <a:rPr lang="lv-LV" dirty="0" smtClean="0"/>
              <a:t>Nosaukums</a:t>
            </a:r>
          </a:p>
          <a:p>
            <a:pPr marL="571500" indent="-342900">
              <a:buFont typeface="Arial" panose="020B0604020202020204" pitchFamily="34" charset="0"/>
              <a:buChar char="•"/>
            </a:pPr>
            <a:r>
              <a:rPr lang="lv-LV" dirty="0" smtClean="0"/>
              <a:t>Atbildīgā organizācija </a:t>
            </a:r>
          </a:p>
          <a:p>
            <a:pPr marL="571500" indent="-342900">
              <a:buFont typeface="Arial" panose="020B0604020202020204" pitchFamily="34" charset="0"/>
              <a:buChar char="•"/>
            </a:pPr>
            <a:r>
              <a:rPr lang="lv-LV" dirty="0" smtClean="0"/>
              <a:t>Nepieciešamie resursi</a:t>
            </a:r>
          </a:p>
          <a:p>
            <a:pPr marL="571500" indent="-342900">
              <a:buFont typeface="Arial" panose="020B0604020202020204" pitchFamily="34" charset="0"/>
              <a:buChar char="•"/>
            </a:pPr>
            <a:r>
              <a:rPr lang="lv-LV" dirty="0" smtClean="0"/>
              <a:t>Laika grafiks (sākuma un beigu datums)</a:t>
            </a:r>
          </a:p>
          <a:p>
            <a:pPr marL="571500" indent="-342900">
              <a:buFont typeface="Arial" panose="020B0604020202020204" pitchFamily="34" charset="0"/>
              <a:buChar char="•"/>
            </a:pPr>
            <a:r>
              <a:rPr lang="lv-LV" dirty="0" smtClean="0"/>
              <a:t>Stratēģiskā nozīme</a:t>
            </a:r>
            <a:r>
              <a:rPr lang="en-GB" dirty="0" smtClean="0"/>
              <a:t> (</a:t>
            </a:r>
            <a:r>
              <a:rPr lang="lv-LV" dirty="0" smtClean="0"/>
              <a:t>ilgtermiņa ietekme</a:t>
            </a:r>
            <a:r>
              <a:rPr lang="en-GB" dirty="0" smtClean="0"/>
              <a:t>)</a:t>
            </a:r>
            <a:endParaRPr lang="lv-LV" dirty="0" smtClean="0"/>
          </a:p>
          <a:p>
            <a:pPr marL="571500" indent="-342900">
              <a:buFont typeface="Arial" panose="020B0604020202020204" pitchFamily="34" charset="0"/>
              <a:buChar char="•"/>
            </a:pPr>
            <a:r>
              <a:rPr lang="lv-LV" dirty="0" smtClean="0"/>
              <a:t>Sasniegtie rezultāti</a:t>
            </a:r>
          </a:p>
          <a:p>
            <a:endParaRPr lang="lv-LV" dirty="0" smtClean="0"/>
          </a:p>
          <a:p>
            <a:endParaRPr lang="lv-LV" dirty="0" smtClean="0"/>
          </a:p>
          <a:p>
            <a:pPr marL="571500" indent="-342900">
              <a:buFont typeface="Arial" panose="020B0604020202020204" pitchFamily="34" charset="0"/>
              <a:buChar char="•"/>
            </a:pPr>
            <a:endParaRPr lang="lv-LV" dirty="0"/>
          </a:p>
          <a:p>
            <a:pPr marL="571500" indent="-342900">
              <a:buFont typeface="Arial" panose="020B0604020202020204" pitchFamily="34" charset="0"/>
              <a:buChar char="•"/>
            </a:pPr>
            <a:endParaRPr lang="lv-LV" dirty="0" smtClean="0"/>
          </a:p>
          <a:p>
            <a:pPr marL="571500" indent="-342900">
              <a:buFont typeface="Arial" panose="020B0604020202020204" pitchFamily="34" charset="0"/>
              <a:buChar char="•"/>
            </a:pPr>
            <a:endParaRPr lang="lv-LV" dirty="0"/>
          </a:p>
          <a:p>
            <a:pPr marL="571500" indent="-342900">
              <a:buFont typeface="Arial" panose="020B0604020202020204" pitchFamily="34" charset="0"/>
              <a:buChar char="•"/>
            </a:pPr>
            <a:endParaRPr lang="lv-LV" dirty="0" smtClean="0"/>
          </a:p>
          <a:p>
            <a:endParaRPr lang="lv-LV" dirty="0" smtClean="0"/>
          </a:p>
          <a:p>
            <a:pPr marL="571500" indent="-342900">
              <a:buFont typeface="Arial" panose="020B0604020202020204" pitchFamily="34" charset="0"/>
              <a:buChar char="•"/>
            </a:pPr>
            <a:r>
              <a:rPr lang="lv-LV" dirty="0" smtClean="0"/>
              <a:t>Mācīšanās vai pārneses potenciāls</a:t>
            </a:r>
          </a:p>
          <a:p>
            <a:endParaRPr lang="lv-LV" dirty="0" smtClean="0"/>
          </a:p>
          <a:p>
            <a:endParaRPr lang="lv-LV" dirty="0" smtClean="0"/>
          </a:p>
          <a:p>
            <a:endParaRPr lang="lv-LV" dirty="0"/>
          </a:p>
        </p:txBody>
      </p:sp>
      <p:sp>
        <p:nvSpPr>
          <p:cNvPr id="5" name="Text Placeholder 4"/>
          <p:cNvSpPr>
            <a:spLocks noGrp="1"/>
          </p:cNvSpPr>
          <p:nvPr>
            <p:ph type="body" sz="half" idx="13"/>
          </p:nvPr>
        </p:nvSpPr>
        <p:spPr/>
        <p:txBody>
          <a:bodyPr/>
          <a:lstStyle/>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a:p>
        </p:txBody>
      </p:sp>
      <p:graphicFrame>
        <p:nvGraphicFramePr>
          <p:cNvPr id="9" name="Table 8"/>
          <p:cNvGraphicFramePr>
            <a:graphicFrameLocks noGrp="1"/>
          </p:cNvGraphicFramePr>
          <p:nvPr>
            <p:extLst>
              <p:ext uri="{D42A27DB-BD31-4B8C-83A1-F6EECF244321}">
                <p14:modId xmlns:p14="http://schemas.microsoft.com/office/powerpoint/2010/main" val="1732846126"/>
              </p:ext>
            </p:extLst>
          </p:nvPr>
        </p:nvGraphicFramePr>
        <p:xfrm>
          <a:off x="1122934" y="3525355"/>
          <a:ext cx="2251202" cy="2070772"/>
        </p:xfrm>
        <a:graphic>
          <a:graphicData uri="http://schemas.openxmlformats.org/drawingml/2006/table">
            <a:tbl>
              <a:tblPr>
                <a:tableStyleId>{5940675A-B579-460E-94D1-54222C63F5DA}</a:tableStyleId>
              </a:tblPr>
              <a:tblGrid>
                <a:gridCol w="2251202"/>
              </a:tblGrid>
              <a:tr h="188252">
                <a:tc>
                  <a:txBody>
                    <a:bodyPr/>
                    <a:lstStyle/>
                    <a:p>
                      <a:pPr algn="just">
                        <a:lnSpc>
                          <a:spcPts val="1400"/>
                        </a:lnSpc>
                        <a:spcBef>
                          <a:spcPts val="300"/>
                        </a:spcBef>
                        <a:spcAft>
                          <a:spcPts val="300"/>
                        </a:spcAft>
                      </a:pPr>
                      <a:r>
                        <a:rPr lang="en-GB" sz="1100" dirty="0">
                          <a:effectLst/>
                        </a:rPr>
                        <a:t>Tangibility</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188252">
                <a:tc>
                  <a:txBody>
                    <a:bodyPr/>
                    <a:lstStyle/>
                    <a:p>
                      <a:pPr algn="just">
                        <a:lnSpc>
                          <a:spcPts val="1400"/>
                        </a:lnSpc>
                        <a:spcBef>
                          <a:spcPts val="300"/>
                        </a:spcBef>
                        <a:spcAft>
                          <a:spcPts val="300"/>
                        </a:spcAft>
                      </a:pPr>
                      <a:r>
                        <a:rPr lang="en-GB" sz="1100">
                          <a:effectLst/>
                        </a:rPr>
                        <a:t>Durability</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188252">
                <a:tc>
                  <a:txBody>
                    <a:bodyPr/>
                    <a:lstStyle/>
                    <a:p>
                      <a:pPr algn="just">
                        <a:lnSpc>
                          <a:spcPts val="1400"/>
                        </a:lnSpc>
                        <a:spcBef>
                          <a:spcPts val="300"/>
                        </a:spcBef>
                        <a:spcAft>
                          <a:spcPts val="300"/>
                        </a:spcAft>
                      </a:pPr>
                      <a:r>
                        <a:rPr lang="en-GB" sz="1100">
                          <a:effectLst/>
                        </a:rPr>
                        <a:t>Visibility</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188252">
                <a:tc>
                  <a:txBody>
                    <a:bodyPr/>
                    <a:lstStyle/>
                    <a:p>
                      <a:pPr algn="just">
                        <a:lnSpc>
                          <a:spcPts val="1400"/>
                        </a:lnSpc>
                        <a:spcAft>
                          <a:spcPts val="1000"/>
                        </a:spcAft>
                      </a:pPr>
                      <a:r>
                        <a:rPr lang="en-US" sz="1100">
                          <a:effectLst/>
                        </a:rPr>
                        <a:t>Added Value: </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188252">
                <a:tc>
                  <a:txBody>
                    <a:bodyPr/>
                    <a:lstStyle/>
                    <a:p>
                      <a:pPr algn="just">
                        <a:lnSpc>
                          <a:spcPts val="1400"/>
                        </a:lnSpc>
                        <a:spcAft>
                          <a:spcPts val="1000"/>
                        </a:spcAft>
                      </a:pPr>
                      <a:r>
                        <a:rPr lang="en-US" sz="1100">
                          <a:effectLst/>
                        </a:rPr>
                        <a:t>Effectiveness</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188252">
                <a:tc>
                  <a:txBody>
                    <a:bodyPr/>
                    <a:lstStyle/>
                    <a:p>
                      <a:pPr algn="just">
                        <a:lnSpc>
                          <a:spcPts val="1400"/>
                        </a:lnSpc>
                        <a:spcAft>
                          <a:spcPts val="1000"/>
                        </a:spcAft>
                      </a:pPr>
                      <a:r>
                        <a:rPr lang="en-US" sz="1100">
                          <a:effectLst/>
                        </a:rPr>
                        <a:t>Innovation</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188252">
                <a:tc>
                  <a:txBody>
                    <a:bodyPr/>
                    <a:lstStyle/>
                    <a:p>
                      <a:pPr algn="just">
                        <a:lnSpc>
                          <a:spcPts val="1400"/>
                        </a:lnSpc>
                        <a:spcAft>
                          <a:spcPts val="1000"/>
                        </a:spcAft>
                      </a:pPr>
                      <a:r>
                        <a:rPr lang="en-US" sz="1100">
                          <a:effectLst/>
                        </a:rPr>
                        <a:t>Efficiency</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188252">
                <a:tc>
                  <a:txBody>
                    <a:bodyPr/>
                    <a:lstStyle/>
                    <a:p>
                      <a:pPr algn="just">
                        <a:lnSpc>
                          <a:spcPts val="1400"/>
                        </a:lnSpc>
                        <a:spcAft>
                          <a:spcPts val="1000"/>
                        </a:spcAft>
                      </a:pPr>
                      <a:r>
                        <a:rPr lang="en-US" sz="1100">
                          <a:effectLst/>
                        </a:rPr>
                        <a:t>Externality</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188252">
                <a:tc>
                  <a:txBody>
                    <a:bodyPr/>
                    <a:lstStyle/>
                    <a:p>
                      <a:pPr algn="just">
                        <a:lnSpc>
                          <a:spcPts val="1400"/>
                        </a:lnSpc>
                        <a:spcAft>
                          <a:spcPts val="1000"/>
                        </a:spcAft>
                      </a:pPr>
                      <a:r>
                        <a:rPr lang="en-US" sz="1100" dirty="0">
                          <a:effectLst/>
                        </a:rPr>
                        <a:t>Intra-regional coordination</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188252">
                <a:tc>
                  <a:txBody>
                    <a:bodyPr/>
                    <a:lstStyle/>
                    <a:p>
                      <a:pPr algn="just">
                        <a:lnSpc>
                          <a:spcPts val="1400"/>
                        </a:lnSpc>
                        <a:spcAft>
                          <a:spcPts val="1000"/>
                        </a:spcAft>
                      </a:pPr>
                      <a:r>
                        <a:rPr lang="en-US" sz="1100">
                          <a:effectLst/>
                        </a:rPr>
                        <a:t>Extra regional impact</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188252">
                <a:tc>
                  <a:txBody>
                    <a:bodyPr/>
                    <a:lstStyle/>
                    <a:p>
                      <a:pPr algn="just">
                        <a:lnSpc>
                          <a:spcPts val="1400"/>
                        </a:lnSpc>
                        <a:spcAft>
                          <a:spcPts val="1000"/>
                        </a:spcAft>
                      </a:pPr>
                      <a:r>
                        <a:rPr lang="en-US" sz="1100" dirty="0">
                          <a:effectLst/>
                        </a:rPr>
                        <a:t>Quality</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133033461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2"/>
          </p:nvPr>
        </p:nvSpPr>
        <p:spPr/>
        <p:txBody>
          <a:bodyPr/>
          <a:lstStyle/>
          <a:p>
            <a:fld id="{86CB4B4D-7CA3-9044-876B-883B54F8677D}" type="slidenum">
              <a:rPr lang="lv-LV" smtClean="0"/>
              <a:t>7</a:t>
            </a:fld>
            <a:endParaRPr lang="lv-LV"/>
          </a:p>
        </p:txBody>
      </p:sp>
      <p:sp>
        <p:nvSpPr>
          <p:cNvPr id="3" name="Title 2"/>
          <p:cNvSpPr>
            <a:spLocks noGrp="1"/>
          </p:cNvSpPr>
          <p:nvPr>
            <p:ph type="title"/>
          </p:nvPr>
        </p:nvSpPr>
        <p:spPr/>
        <p:txBody>
          <a:bodyPr>
            <a:normAutofit fontScale="90000"/>
          </a:bodyPr>
          <a:lstStyle/>
          <a:p>
            <a:r>
              <a:rPr lang="lv-LV" dirty="0" smtClean="0"/>
              <a:t>1. Mācīšanās cikla tēma</a:t>
            </a:r>
            <a:endParaRPr lang="lv-LV" dirty="0"/>
          </a:p>
        </p:txBody>
      </p:sp>
      <p:sp>
        <p:nvSpPr>
          <p:cNvPr id="4" name="Text Placeholder 3"/>
          <p:cNvSpPr>
            <a:spLocks noGrp="1"/>
          </p:cNvSpPr>
          <p:nvPr>
            <p:ph type="body" sz="half" idx="1"/>
          </p:nvPr>
        </p:nvSpPr>
        <p:spPr>
          <a:xfrm>
            <a:off x="457200" y="1368000"/>
            <a:ext cx="7616952" cy="5160636"/>
          </a:xfrm>
        </p:spPr>
        <p:txBody>
          <a:bodyPr/>
          <a:lstStyle/>
          <a:p>
            <a:pPr marL="571500" indent="-342900">
              <a:buFont typeface="Arial" panose="020B0604020202020204" pitchFamily="34" charset="0"/>
              <a:buChar char="•"/>
            </a:pPr>
            <a:r>
              <a:rPr lang="lv-LV" b="0" dirty="0" smtClean="0">
                <a:solidFill>
                  <a:srgbClr val="FF0000"/>
                </a:solidFill>
              </a:rPr>
              <a:t>Ekosistēmas </a:t>
            </a:r>
            <a:r>
              <a:rPr lang="lv-LV" b="0" dirty="0">
                <a:solidFill>
                  <a:srgbClr val="FF0000"/>
                </a:solidFill>
              </a:rPr>
              <a:t>pakalpojumu izmaksu un ieguvumu novērtēšana zemes izmantošanas kontekstā </a:t>
            </a:r>
            <a:r>
              <a:rPr lang="lv-LV" b="0" dirty="0" smtClean="0"/>
              <a:t>(M</a:t>
            </a:r>
            <a:r>
              <a:rPr lang="en-US" b="0" dirty="0" err="1" smtClean="0"/>
              <a:t>easurement</a:t>
            </a:r>
            <a:r>
              <a:rPr lang="lv-LV" b="0" dirty="0" smtClean="0"/>
              <a:t> </a:t>
            </a:r>
            <a:r>
              <a:rPr lang="lv-LV" b="0" dirty="0" err="1"/>
              <a:t>of</a:t>
            </a:r>
            <a:r>
              <a:rPr lang="lv-LV" b="0" dirty="0"/>
              <a:t> </a:t>
            </a:r>
            <a:r>
              <a:rPr lang="en-US" b="0" dirty="0"/>
              <a:t>the costs and benefits of ecosystem services derived from land use</a:t>
            </a:r>
            <a:r>
              <a:rPr lang="lv-LV" b="0" dirty="0" smtClean="0"/>
              <a:t>)</a:t>
            </a:r>
          </a:p>
          <a:p>
            <a:pPr marL="1257300" lvl="1" indent="-342900">
              <a:buFont typeface="Arial" panose="020B0604020202020204" pitchFamily="34" charset="0"/>
              <a:buChar char="‒"/>
            </a:pPr>
            <a:r>
              <a:rPr lang="lv-LV" b="0" dirty="0"/>
              <a:t>Projekts «LIFE Ekosistēmu pakalpojumi»</a:t>
            </a:r>
          </a:p>
        </p:txBody>
      </p:sp>
    </p:spTree>
    <p:extLst>
      <p:ext uri="{BB962C8B-B14F-4D97-AF65-F5344CB8AC3E}">
        <p14:creationId xmlns:p14="http://schemas.microsoft.com/office/powerpoint/2010/main" val="1306401280"/>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31999"/>
            <a:ext cx="7304314" cy="562075"/>
          </a:xfrm>
        </p:spPr>
        <p:txBody>
          <a:bodyPr>
            <a:normAutofit fontScale="90000"/>
          </a:bodyPr>
          <a:lstStyle/>
          <a:p>
            <a:r>
              <a:rPr lang="lv-LV" b="1" dirty="0"/>
              <a:t>Latvijas labā prakse – Projekts «LIFE Ekosistēmu pakalpojumi»</a:t>
            </a:r>
          </a:p>
        </p:txBody>
      </p:sp>
      <p:sp>
        <p:nvSpPr>
          <p:cNvPr id="5" name="Content Placeholder 1"/>
          <p:cNvSpPr>
            <a:spLocks noGrp="1"/>
          </p:cNvSpPr>
          <p:nvPr>
            <p:ph type="body" sz="half" idx="13"/>
          </p:nvPr>
        </p:nvSpPr>
        <p:spPr>
          <a:xfrm>
            <a:off x="457200" y="1498628"/>
            <a:ext cx="8362816" cy="5040002"/>
          </a:xfrm>
        </p:spPr>
        <p:txBody>
          <a:bodyPr>
            <a:normAutofit/>
          </a:bodyPr>
          <a:lstStyle/>
          <a:p>
            <a:r>
              <a:rPr lang="lv-LV" sz="1600" b="1" dirty="0">
                <a:solidFill>
                  <a:srgbClr val="002060"/>
                </a:solidFill>
              </a:rPr>
              <a:t>Projekta </a:t>
            </a:r>
            <a:r>
              <a:rPr lang="lv-LV" sz="1600" b="1" i="1" dirty="0">
                <a:solidFill>
                  <a:srgbClr val="002060"/>
                </a:solidFill>
              </a:rPr>
              <a:t>"LIFE Ekosistēmu pakalpojumi"</a:t>
            </a:r>
            <a:r>
              <a:rPr lang="lv-LV" sz="1600" b="1" dirty="0">
                <a:solidFill>
                  <a:srgbClr val="002060"/>
                </a:solidFill>
              </a:rPr>
              <a:t> galvenais mērķis</a:t>
            </a:r>
            <a:r>
              <a:rPr lang="lv-LV" sz="1600" dirty="0">
                <a:solidFill>
                  <a:srgbClr val="002060"/>
                </a:solidFill>
              </a:rPr>
              <a:t> ir veicināt uz ekosistēmu sniegto</a:t>
            </a:r>
            <a:r>
              <a:rPr lang="lv-LV" sz="1600" dirty="0" smtClean="0">
                <a:solidFill>
                  <a:srgbClr val="002060"/>
                </a:solidFill>
              </a:rPr>
              <a:t> pakalpojumu</a:t>
            </a:r>
            <a:r>
              <a:rPr lang="lv-LV" sz="1600" dirty="0">
                <a:solidFill>
                  <a:srgbClr val="002060"/>
                </a:solidFill>
              </a:rPr>
              <a:t>  novērtējumu balstītu ilgtspējīgu lēmumu pieņemšanu Latvijas piekrastes politikas un plānošanas dokumentos, kā arī veidot sabiedrības vides apziņu par ekosistēmu pakalpojumiem un to novērtēšanas nozīmi</a:t>
            </a:r>
            <a:r>
              <a:rPr lang="lv-LV" sz="1600" dirty="0" smtClean="0">
                <a:solidFill>
                  <a:srgbClr val="002060"/>
                </a:solidFill>
              </a:rPr>
              <a:t>. </a:t>
            </a:r>
          </a:p>
          <a:p>
            <a:r>
              <a:rPr lang="lv-LV" sz="1600" b="1" dirty="0">
                <a:solidFill>
                  <a:srgbClr val="002060"/>
                </a:solidFill>
              </a:rPr>
              <a:t>Projekta galvenie </a:t>
            </a:r>
            <a:r>
              <a:rPr lang="lv-LV" sz="1600" b="1" dirty="0" smtClean="0">
                <a:solidFill>
                  <a:srgbClr val="002060"/>
                </a:solidFill>
              </a:rPr>
              <a:t>uzdevumi: </a:t>
            </a:r>
          </a:p>
          <a:p>
            <a:pPr marL="857250" lvl="1" indent="-457200">
              <a:buFont typeface="+mj-lt"/>
              <a:buAutoNum type="arabicPeriod"/>
            </a:pPr>
            <a:r>
              <a:rPr lang="lv-LV" sz="1600" dirty="0" smtClean="0">
                <a:solidFill>
                  <a:srgbClr val="002060"/>
                </a:solidFill>
              </a:rPr>
              <a:t>Pielāgot starptautisko pieredzi un praksi ekosistēmu pakalpojumu ekonomiskās novērtēšanas jomā Latvijas piekrastes situācijai un apstākļiem, izstrādājot skaidru un visaptverošu ekosistēmu pakalpojumu novērtējuma metodiku.</a:t>
            </a:r>
          </a:p>
          <a:p>
            <a:pPr marL="857250" lvl="1" indent="-457200">
              <a:buFont typeface="+mj-lt"/>
              <a:buAutoNum type="arabicPeriod"/>
            </a:pPr>
            <a:r>
              <a:rPr lang="lv-LV" sz="1600" dirty="0" smtClean="0">
                <a:solidFill>
                  <a:srgbClr val="002060"/>
                </a:solidFill>
              </a:rPr>
              <a:t>Veikt </a:t>
            </a:r>
            <a:r>
              <a:rPr lang="lv-LV" sz="1600" dirty="0">
                <a:solidFill>
                  <a:srgbClr val="002060"/>
                </a:solidFill>
              </a:rPr>
              <a:t>izstrādātās ekosistēmu pakalpojumu novērtējuma metodikas aprobēšanu divās izvēlētajās </a:t>
            </a:r>
            <a:r>
              <a:rPr lang="lv-LV" sz="1600" dirty="0" smtClean="0">
                <a:solidFill>
                  <a:srgbClr val="002060"/>
                </a:solidFill>
              </a:rPr>
              <a:t>pilotu teritorijās </a:t>
            </a:r>
            <a:r>
              <a:rPr lang="lv-LV" sz="1600" dirty="0">
                <a:solidFill>
                  <a:srgbClr val="002060"/>
                </a:solidFill>
              </a:rPr>
              <a:t>- Saulkrastos un Jaunķemeros</a:t>
            </a:r>
            <a:r>
              <a:rPr lang="lv-LV" sz="1600" dirty="0" smtClean="0">
                <a:solidFill>
                  <a:srgbClr val="002060"/>
                </a:solidFill>
              </a:rPr>
              <a:t>.</a:t>
            </a:r>
          </a:p>
          <a:p>
            <a:pPr marL="857250" lvl="1" indent="-457200">
              <a:buFont typeface="+mj-lt"/>
              <a:buAutoNum type="arabicPeriod"/>
            </a:pPr>
            <a:r>
              <a:rPr lang="lv-LV" sz="1600" dirty="0">
                <a:solidFill>
                  <a:srgbClr val="002060"/>
                </a:solidFill>
              </a:rPr>
              <a:t>Izstrādāt uz ekosistēmu pakalpojumu novērtēšanas </a:t>
            </a:r>
            <a:r>
              <a:rPr lang="lv-LV" sz="1600" dirty="0" smtClean="0">
                <a:solidFill>
                  <a:srgbClr val="002060"/>
                </a:solidFill>
              </a:rPr>
              <a:t>metodiku balstītas </a:t>
            </a:r>
            <a:r>
              <a:rPr lang="lv-LV" sz="1600" dirty="0">
                <a:solidFill>
                  <a:srgbClr val="002060"/>
                </a:solidFill>
              </a:rPr>
              <a:t>rekomendācijas pašvaldību lēmumu pieņemšanā un telpiskās plānošanas procesos iesaistītajām piekrastes institūcijām, kas </a:t>
            </a:r>
            <a:r>
              <a:rPr lang="lv-LV" sz="1600" dirty="0" smtClean="0">
                <a:solidFill>
                  <a:srgbClr val="002060"/>
                </a:solidFill>
              </a:rPr>
              <a:t>balstīta </a:t>
            </a:r>
            <a:r>
              <a:rPr lang="lv-LV" sz="1600" dirty="0">
                <a:solidFill>
                  <a:srgbClr val="002060"/>
                </a:solidFill>
              </a:rPr>
              <a:t>uz pastāvošo ekosistēmu pakalpojumu novērtējuma metožu inovatīvu integrāciju</a:t>
            </a:r>
            <a:r>
              <a:rPr lang="lv-LV" sz="1600" dirty="0" smtClean="0">
                <a:solidFill>
                  <a:srgbClr val="002060"/>
                </a:solidFill>
              </a:rPr>
              <a:t>.</a:t>
            </a:r>
          </a:p>
          <a:p>
            <a:pPr marL="857250" lvl="1" indent="-457200">
              <a:buFont typeface="+mj-lt"/>
              <a:buAutoNum type="arabicPeriod"/>
            </a:pPr>
            <a:r>
              <a:rPr lang="lv-LV" sz="1600" dirty="0">
                <a:solidFill>
                  <a:srgbClr val="002060"/>
                </a:solidFill>
              </a:rPr>
              <a:t>Ar komunikācijas aktivitāšu palīdzību popularizēt projektā izstrādāto ekosistēmu pakalpojumu novērtējuma metodiku, informējot par ilgtermiņa ieguvumiem </a:t>
            </a:r>
            <a:r>
              <a:rPr lang="lv-LV" sz="1600" dirty="0" smtClean="0">
                <a:solidFill>
                  <a:srgbClr val="002060"/>
                </a:solidFill>
              </a:rPr>
              <a:t>videi draudzīgas, </a:t>
            </a:r>
            <a:r>
              <a:rPr lang="lv-LV" sz="1600" dirty="0">
                <a:solidFill>
                  <a:srgbClr val="002060"/>
                </a:solidFill>
              </a:rPr>
              <a:t>ekonomiski un sociāli atbildīgas lēmumu </a:t>
            </a:r>
            <a:r>
              <a:rPr lang="lv-LV" sz="1600" dirty="0" smtClean="0">
                <a:solidFill>
                  <a:srgbClr val="002060"/>
                </a:solidFill>
              </a:rPr>
              <a:t>pieņemšanas rezultātā.</a:t>
            </a:r>
          </a:p>
          <a:p>
            <a:endParaRPr lang="lv-LV" dirty="0"/>
          </a:p>
        </p:txBody>
      </p:sp>
      <p:sp>
        <p:nvSpPr>
          <p:cNvPr id="6" name="TextBox 5"/>
          <p:cNvSpPr txBox="1"/>
          <p:nvPr/>
        </p:nvSpPr>
        <p:spPr>
          <a:xfrm>
            <a:off x="457200" y="5938465"/>
            <a:ext cx="8890000" cy="1200329"/>
          </a:xfrm>
          <a:prstGeom prst="rect">
            <a:avLst/>
          </a:prstGeom>
          <a:noFill/>
        </p:spPr>
        <p:txBody>
          <a:bodyPr wrap="square" rtlCol="0">
            <a:spAutoFit/>
          </a:bodyPr>
          <a:lstStyle/>
          <a:p>
            <a:r>
              <a:rPr lang="lv-LV" dirty="0" smtClean="0"/>
              <a:t>Projekta «LIFE </a:t>
            </a:r>
            <a:r>
              <a:rPr lang="lv-LV" dirty="0"/>
              <a:t>Ekosistēmu </a:t>
            </a:r>
            <a:r>
              <a:rPr lang="lv-LV" dirty="0" smtClean="0"/>
              <a:t>pakalpojumi» mājaslapa: </a:t>
            </a:r>
            <a:r>
              <a:rPr lang="lv-LV" dirty="0">
                <a:hlinkClick r:id="rId2"/>
              </a:rPr>
              <a:t>https://ekosistemas.daba.gov.lv/public/lat/par_projektu1/merki_un_uzdevumi/</a:t>
            </a:r>
            <a:endParaRPr lang="lv-LV" dirty="0"/>
          </a:p>
          <a:p>
            <a:endParaRPr lang="lv-LV" b="1" dirty="0"/>
          </a:p>
          <a:p>
            <a:endParaRPr lang="lv-LV" dirty="0"/>
          </a:p>
        </p:txBody>
      </p:sp>
      <p:sp>
        <p:nvSpPr>
          <p:cNvPr id="3" name="Slide Number Placeholder 2"/>
          <p:cNvSpPr>
            <a:spLocks noGrp="1"/>
          </p:cNvSpPr>
          <p:nvPr>
            <p:ph type="sldNum" sz="quarter" idx="2"/>
          </p:nvPr>
        </p:nvSpPr>
        <p:spPr/>
        <p:txBody>
          <a:bodyPr/>
          <a:lstStyle/>
          <a:p>
            <a:fld id="{86CB4B4D-7CA3-9044-876B-883B54F8677D}" type="slidenum">
              <a:rPr lang="lv-LV" smtClean="0"/>
              <a:t>8</a:t>
            </a:fld>
            <a:endParaRPr lang="lv-LV"/>
          </a:p>
        </p:txBody>
      </p:sp>
    </p:spTree>
    <p:extLst>
      <p:ext uri="{BB962C8B-B14F-4D97-AF65-F5344CB8AC3E}">
        <p14:creationId xmlns:p14="http://schemas.microsoft.com/office/powerpoint/2010/main" val="1688303461"/>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lv-LV" sz="3200" dirty="0"/>
              <a:t>Ekosistēmas pakalpojumu novērtējuma kartes metodiskā izpildes gaita</a:t>
            </a:r>
          </a:p>
        </p:txBody>
      </p:sp>
      <p:pic>
        <p:nvPicPr>
          <p:cNvPr id="5" name="Content Placeholder 4"/>
          <p:cNvPicPr>
            <a:picLocks noChangeAspect="1"/>
          </p:cNvPicPr>
          <p:nvPr/>
        </p:nvPicPr>
        <p:blipFill rotWithShape="1">
          <a:blip r:embed="rId2"/>
          <a:srcRect l="32337" t="25467" r="33350" b="24737"/>
          <a:stretch/>
        </p:blipFill>
        <p:spPr>
          <a:xfrm>
            <a:off x="1564955" y="1240970"/>
            <a:ext cx="6014089" cy="490945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7" name="TextBox 6"/>
          <p:cNvSpPr txBox="1"/>
          <p:nvPr/>
        </p:nvSpPr>
        <p:spPr>
          <a:xfrm>
            <a:off x="968003" y="6135713"/>
            <a:ext cx="7555512" cy="523220"/>
          </a:xfrm>
          <a:prstGeom prst="rect">
            <a:avLst/>
          </a:prstGeom>
          <a:noFill/>
        </p:spPr>
        <p:txBody>
          <a:bodyPr wrap="square" rtlCol="0">
            <a:spAutoFit/>
          </a:bodyPr>
          <a:lstStyle/>
          <a:p>
            <a:r>
              <a:rPr lang="lv-LV" dirty="0"/>
              <a:t>«LIFE Ekosistēmu pakalpojumi</a:t>
            </a:r>
            <a:r>
              <a:rPr lang="lv-LV" dirty="0" smtClean="0"/>
              <a:t>» </a:t>
            </a:r>
            <a:r>
              <a:rPr lang="lv-LV" dirty="0"/>
              <a:t>N</a:t>
            </a:r>
            <a:r>
              <a:rPr lang="lv-LV" dirty="0" smtClean="0"/>
              <a:t>oslēguma ziņojums. Pieejams: </a:t>
            </a:r>
            <a:r>
              <a:rPr lang="lv-LV" dirty="0">
                <a:hlinkClick r:id="rId3"/>
              </a:rPr>
              <a:t>https://ekosistemas.daba.gov.lv/upload/File/Nosl%C4%93guma%20zinojums_FINAL.pdf</a:t>
            </a:r>
            <a:r>
              <a:rPr lang="lv-LV" dirty="0" smtClean="0"/>
              <a:t> </a:t>
            </a:r>
            <a:endParaRPr lang="lv-LV" dirty="0"/>
          </a:p>
        </p:txBody>
      </p:sp>
      <p:sp>
        <p:nvSpPr>
          <p:cNvPr id="3" name="Slide Number Placeholder 2"/>
          <p:cNvSpPr>
            <a:spLocks noGrp="1"/>
          </p:cNvSpPr>
          <p:nvPr>
            <p:ph type="sldNum" sz="quarter" idx="2"/>
          </p:nvPr>
        </p:nvSpPr>
        <p:spPr/>
        <p:txBody>
          <a:bodyPr/>
          <a:lstStyle/>
          <a:p>
            <a:fld id="{86CB4B4D-7CA3-9044-876B-883B54F8677D}" type="slidenum">
              <a:rPr lang="lv-LV" smtClean="0"/>
              <a:t>9</a:t>
            </a:fld>
            <a:endParaRPr lang="lv-LV"/>
          </a:p>
        </p:txBody>
      </p:sp>
    </p:spTree>
    <p:extLst>
      <p:ext uri="{BB962C8B-B14F-4D97-AF65-F5344CB8AC3E}">
        <p14:creationId xmlns:p14="http://schemas.microsoft.com/office/powerpoint/2010/main" val="3474800507"/>
      </p:ext>
    </p:extLst>
  </p:cSld>
  <p:clrMapOvr>
    <a:masterClrMapping/>
  </p:clrMapOvr>
  <p:transition spd="med"/>
</p:sld>
</file>

<file path=ppt/theme/theme1.xml><?xml version="1.0" encoding="utf-8"?>
<a:theme xmlns:a="http://schemas.openxmlformats.org/drawingml/2006/main" name="BASIC">
  <a:themeElements>
    <a:clrScheme name="BASIC">
      <a:dk1>
        <a:srgbClr val="000000"/>
      </a:dk1>
      <a:lt1>
        <a:srgbClr val="FFFFFF"/>
      </a:lt1>
      <a:dk2>
        <a:srgbClr val="A7A7A7"/>
      </a:dk2>
      <a:lt2>
        <a:srgbClr val="535353"/>
      </a:lt2>
      <a:accent1>
        <a:srgbClr val="FDC609"/>
      </a:accent1>
      <a:accent2>
        <a:srgbClr val="98C222"/>
      </a:accent2>
      <a:accent3>
        <a:srgbClr val="159960"/>
      </a:accent3>
      <a:accent4>
        <a:srgbClr val="21B7CF"/>
      </a:accent4>
      <a:accent5>
        <a:srgbClr val="000099"/>
      </a:accent5>
      <a:accent6>
        <a:srgbClr val="FFCC00"/>
      </a:accent6>
      <a:hlink>
        <a:srgbClr val="0000FF"/>
      </a:hlink>
      <a:folHlink>
        <a:srgbClr val="FF00FF"/>
      </a:folHlink>
    </a:clrScheme>
    <a:fontScheme name="BASIC">
      <a:majorFont>
        <a:latin typeface="Helvetica"/>
        <a:ea typeface="Helvetica"/>
        <a:cs typeface="Helvetica"/>
      </a:majorFont>
      <a:minorFont>
        <a:latin typeface="Arial"/>
        <a:ea typeface="Arial"/>
        <a:cs typeface="Arial"/>
      </a:minorFont>
    </a:fontScheme>
    <a:fmtScheme name="BASIC">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BASIC">
  <a:themeElements>
    <a:clrScheme name="BASIC">
      <a:dk1>
        <a:srgbClr val="000000"/>
      </a:dk1>
      <a:lt1>
        <a:srgbClr val="FFFFFF"/>
      </a:lt1>
      <a:dk2>
        <a:srgbClr val="A7A7A7"/>
      </a:dk2>
      <a:lt2>
        <a:srgbClr val="535353"/>
      </a:lt2>
      <a:accent1>
        <a:srgbClr val="FDC609"/>
      </a:accent1>
      <a:accent2>
        <a:srgbClr val="98C222"/>
      </a:accent2>
      <a:accent3>
        <a:srgbClr val="159960"/>
      </a:accent3>
      <a:accent4>
        <a:srgbClr val="21B7CF"/>
      </a:accent4>
      <a:accent5>
        <a:srgbClr val="000099"/>
      </a:accent5>
      <a:accent6>
        <a:srgbClr val="FFCC00"/>
      </a:accent6>
      <a:hlink>
        <a:srgbClr val="0000FF"/>
      </a:hlink>
      <a:folHlink>
        <a:srgbClr val="FF00FF"/>
      </a:folHlink>
    </a:clrScheme>
    <a:fontScheme name="BASIC">
      <a:majorFont>
        <a:latin typeface="Helvetica"/>
        <a:ea typeface="Helvetica"/>
        <a:cs typeface="Helvetica"/>
      </a:majorFont>
      <a:minorFont>
        <a:latin typeface="Arial"/>
        <a:ea typeface="Arial"/>
        <a:cs typeface="Arial"/>
      </a:minorFont>
    </a:fontScheme>
    <a:fmtScheme name="BASIC">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624</TotalTime>
  <Words>1371</Words>
  <Application>Microsoft Office PowerPoint</Application>
  <PresentationFormat>Slaidrāde ekrānā (4:3)</PresentationFormat>
  <Paragraphs>166</Paragraphs>
  <Slides>20</Slides>
  <Notes>1</Notes>
  <HiddenSlides>0</HiddenSlides>
  <MMClips>0</MMClips>
  <ScaleCrop>false</ScaleCrop>
  <HeadingPairs>
    <vt:vector size="6" baseType="variant">
      <vt:variant>
        <vt:lpstr>Lietotie fonti</vt:lpstr>
      </vt:variant>
      <vt:variant>
        <vt:i4>8</vt:i4>
      </vt:variant>
      <vt:variant>
        <vt:lpstr>Dizains</vt:lpstr>
      </vt:variant>
      <vt:variant>
        <vt:i4>1</vt:i4>
      </vt:variant>
      <vt:variant>
        <vt:lpstr>Slaidu virsraksti</vt:lpstr>
      </vt:variant>
      <vt:variant>
        <vt:i4>20</vt:i4>
      </vt:variant>
    </vt:vector>
  </HeadingPairs>
  <TitlesOfParts>
    <vt:vector size="29" baseType="lpstr">
      <vt:lpstr>NSimSun</vt:lpstr>
      <vt:lpstr>Arial</vt:lpstr>
      <vt:lpstr>Calibri</vt:lpstr>
      <vt:lpstr>Courier New</vt:lpstr>
      <vt:lpstr>Helvetica</vt:lpstr>
      <vt:lpstr>Mangal</vt:lpstr>
      <vt:lpstr>Times New Roman</vt:lpstr>
      <vt:lpstr>Wingdings</vt:lpstr>
      <vt:lpstr>BASIC</vt:lpstr>
      <vt:lpstr>Reģionālo ekosistēmu pakalpojumu pārvaldības veicināšana (PROGRESS) Labās prakses (Good practices)</vt:lpstr>
      <vt:lpstr>Kas ir labā prakse (good practice)?</vt:lpstr>
      <vt:lpstr>Labās prakses izvērtēšana</vt:lpstr>
      <vt:lpstr>Projekta mērķis un mācīšanās cikli</vt:lpstr>
      <vt:lpstr>Kas var «kalpot» kā labā prakse?</vt:lpstr>
      <vt:lpstr>Labo prakšu metodoloģija – veidne (template)</vt:lpstr>
      <vt:lpstr>1. Mācīšanās cikla tēma</vt:lpstr>
      <vt:lpstr>Latvijas labā prakse – Projekts «LIFE Ekosistēmu pakalpojumi»</vt:lpstr>
      <vt:lpstr>Ekosistēmas pakalpojumu novērtējuma kartes metodiskā izpildes gaita</vt:lpstr>
      <vt:lpstr>Ekosistēmas pakalpojumu novērtēšanas pieejas</vt:lpstr>
      <vt:lpstr>Izstrādātie ekosistēmas pakalpojumu novērtēšanas indikatori</vt:lpstr>
      <vt:lpstr>Ekosistēmas pakalpojumu novērtējuma salīdzinošā skala</vt:lpstr>
      <vt:lpstr>Ekosistēmas pakalpojumu kartes krāsojuma aprēķina metodoloģija</vt:lpstr>
      <vt:lpstr>Iespējamie attīstības scenāriji projekta pilotteritorijās</vt:lpstr>
      <vt:lpstr>Konceptuālais modelis ekosistēmu pakalpojumu stāvokļa un izmaiņu novērtēšanā</vt:lpstr>
      <vt:lpstr>Labo prakšu piedāvājumi citiem tematiskajiem cikliem</vt:lpstr>
      <vt:lpstr>4. Mācīšanās cikla tēma</vt:lpstr>
      <vt:lpstr>Projekts “Integrēta plānošanas pieeja zālāju dzīvotspējai” LIFE VIVA GRASS</vt:lpstr>
      <vt:lpstr>Projekta galvenais rezultāts – izstrādāts Integrētais plānošanas rīks</vt:lpstr>
      <vt:lpstr>Paldies par uzmanību!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creator>Sanda Geipele</dc:creator>
  <cp:lastModifiedBy>Maris Liopa</cp:lastModifiedBy>
  <cp:revision>31</cp:revision>
  <dcterms:modified xsi:type="dcterms:W3CDTF">2020-02-01T18:29:01Z</dcterms:modified>
</cp:coreProperties>
</file>